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79" r:id="rId2"/>
    <p:sldId id="280" r:id="rId3"/>
    <p:sldId id="283" r:id="rId4"/>
    <p:sldId id="296" r:id="rId5"/>
    <p:sldId id="700" r:id="rId6"/>
    <p:sldId id="293" r:id="rId7"/>
    <p:sldId id="703" r:id="rId8"/>
    <p:sldId id="698" r:id="rId9"/>
    <p:sldId id="699" r:id="rId10"/>
    <p:sldId id="308" r:id="rId11"/>
    <p:sldId id="272" r:id="rId12"/>
    <p:sldId id="274" r:id="rId13"/>
    <p:sldId id="297" r:id="rId14"/>
    <p:sldId id="286" r:id="rId15"/>
    <p:sldId id="299" r:id="rId16"/>
    <p:sldId id="300" r:id="rId17"/>
    <p:sldId id="303" r:id="rId18"/>
    <p:sldId id="697" r:id="rId19"/>
    <p:sldId id="302" r:id="rId20"/>
    <p:sldId id="304" r:id="rId21"/>
    <p:sldId id="305" r:id="rId22"/>
    <p:sldId id="301" r:id="rId23"/>
    <p:sldId id="331" r:id="rId24"/>
    <p:sldId id="339" r:id="rId25"/>
    <p:sldId id="695" r:id="rId26"/>
    <p:sldId id="311" r:id="rId27"/>
    <p:sldId id="267" r:id="rId28"/>
    <p:sldId id="263" r:id="rId29"/>
    <p:sldId id="696" r:id="rId30"/>
    <p:sldId id="693" r:id="rId31"/>
    <p:sldId id="273" r:id="rId32"/>
  </p:sldIdLst>
  <p:sldSz cx="12192000" cy="6858000"/>
  <p:notesSz cx="6858000" cy="9144000"/>
  <p:defaultTextStyle>
    <a:defPPr>
      <a:defRPr lang="en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C718"/>
    <a:srgbClr val="BE85E1"/>
    <a:srgbClr val="81CDB4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5"/>
    <p:restoredTop sz="94789"/>
  </p:normalViewPr>
  <p:slideViewPr>
    <p:cSldViewPr snapToGrid="0">
      <p:cViewPr>
        <p:scale>
          <a:sx n="98" d="100"/>
          <a:sy n="98" d="100"/>
        </p:scale>
        <p:origin x="904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8B78C7-B871-C14B-9ED6-044338033C6E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A9B8C3-CB5F-1342-ADE1-F072719EAABA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55544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157B1-75AF-CA3C-95A0-BB49804FE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0323DCD-86C5-4586-E943-AE0AF05A4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873A90D-92A3-807D-CB3D-5BD1B890BF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203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E0001-53D2-28CF-83C7-DE7E0DB9BE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55D8C2-FDDA-83C8-4439-B43C8241C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EE8C7-4474-8A13-F292-E931FD85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5485B-7B6E-49BE-2E5B-684808AAB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38587-AD6B-D918-8E65-0D002BFF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830542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F106C-3FF8-C4F1-3092-33EBD230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8F750-2900-A75A-B763-8E85F2F16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643AB6-AF89-7AF4-52D7-2C1FD1567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2EA158-F13F-DB84-7023-1FF609321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F2203-DA19-1C7F-DF09-D9AF3068E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06280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A5A53E-93F4-A40F-51C7-6BCC6EAF3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5EE3D-D133-DA38-9C7A-7EC634816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D284D-4FAE-5B83-888A-0BF499D25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417C2-1CB9-A447-F2E8-38DABA39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C413A-4810-FC1A-39CA-407EB261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702516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D273-1970-766E-D5AC-2E78500C6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229E-7DD4-533C-820F-4FFF2B128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304CC-4D94-2796-2D62-E8B9794F9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9A086-8BE2-18DA-B376-6D58522C4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60387-7451-F746-D4C2-C0CC03DD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042172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44B01-2A5E-0CF3-6975-AC540560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383D7-30AE-DA75-B011-1BF79E966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23461-9873-CD0B-7932-009EFAE4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DE39E-8152-FF10-D6CA-8A4B961CC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EDD86-E212-7C6A-BFBF-B021293D1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858376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321DE-E12E-E41D-6EA0-FA53629C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F8F7E-2632-4776-CC85-B569641BD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F3FE6-2DE9-6700-2793-C7037B5CD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8CB37-0BF7-C143-897B-6BFBB950B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8D492-E73F-992F-DFF8-0CF7D931E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9A0BD-B746-3AFF-7970-052015ED7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94218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4ED64-0A69-8407-B798-F8D54C229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0A5AE-2470-F9D7-8C6C-4B44FA0E6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31337F-4895-9961-91CD-B268068044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10BC76-3739-B437-C755-7C91418B3D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95B74-5A15-B6C0-8969-CC1A0D79D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92CFE8-12D1-932B-DB41-C1DD613D8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FBF6A-CAE3-55E2-50A0-06E506E9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33F6E-36EE-181B-ED13-D43DEC852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443597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E3D78-A5A9-B2CC-47C4-F2AA96194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E0490D-27E4-F360-B880-7882E7417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94B0C-6DE8-D744-94B8-4DE178F1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B9FEF6-40A0-19BC-93EF-F5EED4CC5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29012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A8FF30-E29C-995A-E19A-597251ABB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75437A-EF72-D5F3-D90B-99E23783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23CE6A-8625-51C4-8783-011C55CEB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233023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619FD-A871-4C31-49EB-98662E1AB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272C6-C151-DE5F-8410-9B31CB57F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B18498-3C4F-B9C6-FBC1-F134AD33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307306-1803-AC57-31BE-7479A925E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5D498-8168-ACF3-049A-91621061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C7E7A-CE3C-89CC-D3E0-C2F439926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88836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23100-8E5F-E061-11A2-87A7659A6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1F148-DB08-379F-E6E8-C32EB1B1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958ED-DD91-1916-60C7-F437BC3D2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49641-B0B2-0EFC-6803-6D85416AD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1D8371-B4E5-1C71-8822-272526C85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F2F13-9A03-948A-FD1D-F4CB58BBD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4047343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16CD2A-6880-10C7-1393-2E1126AC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89C90-767F-BA0F-F93F-1C8C19209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64CC7-37D7-6E6D-1E6B-6C66936D0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75560-A258-4547-AE42-19F2B15AA681}" type="datetimeFigureOut">
              <a:rPr lang="en-CO" smtClean="0"/>
              <a:t>15/10/25</a:t>
            </a:fld>
            <a:endParaRPr lang="en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2ECF8-10C5-D1E2-0E8B-BE7196BC6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F6639-F448-58D6-DE03-89A8F3CC0B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292504-5929-0B44-BE11-A1EF0C1C7C8D}" type="slidenum">
              <a:rPr lang="en-CO" smtClean="0"/>
              <a:t>‹#›</a:t>
            </a:fld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1090760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11" Type="http://schemas.openxmlformats.org/officeDocument/2006/relationships/image" Target="../media/image15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9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8.png"/><Relationship Id="rId7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65.png"/><Relationship Id="rId5" Type="http://schemas.openxmlformats.org/officeDocument/2006/relationships/image" Target="../media/image55.png"/><Relationship Id="rId10" Type="http://schemas.openxmlformats.org/officeDocument/2006/relationships/image" Target="../media/image27.png"/><Relationship Id="rId4" Type="http://schemas.openxmlformats.org/officeDocument/2006/relationships/image" Target="../media/image54.png"/><Relationship Id="rId9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8.png"/><Relationship Id="rId7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7.png"/><Relationship Id="rId5" Type="http://schemas.openxmlformats.org/officeDocument/2006/relationships/image" Target="../media/image55.png"/><Relationship Id="rId10" Type="http://schemas.openxmlformats.org/officeDocument/2006/relationships/image" Target="../media/image67.png"/><Relationship Id="rId4" Type="http://schemas.openxmlformats.org/officeDocument/2006/relationships/image" Target="../media/image54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8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74.png"/><Relationship Id="rId5" Type="http://schemas.openxmlformats.org/officeDocument/2006/relationships/image" Target="../media/image13.png"/><Relationship Id="rId10" Type="http://schemas.openxmlformats.org/officeDocument/2006/relationships/image" Target="../media/image73.png"/><Relationship Id="rId4" Type="http://schemas.openxmlformats.org/officeDocument/2006/relationships/image" Target="../media/image69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22.png"/><Relationship Id="rId3" Type="http://schemas.openxmlformats.org/officeDocument/2006/relationships/image" Target="../media/image38.png"/><Relationship Id="rId7" Type="http://schemas.openxmlformats.org/officeDocument/2006/relationships/image" Target="../media/image420.png"/><Relationship Id="rId12" Type="http://schemas.openxmlformats.org/officeDocument/2006/relationships/image" Target="../media/image2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20.png"/><Relationship Id="rId5" Type="http://schemas.openxmlformats.org/officeDocument/2006/relationships/image" Target="../media/image13.png"/><Relationship Id="rId10" Type="http://schemas.openxmlformats.org/officeDocument/2006/relationships/image" Target="../media/image78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1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0.png"/><Relationship Id="rId7" Type="http://schemas.openxmlformats.org/officeDocument/2006/relationships/image" Target="../media/image6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2.png"/><Relationship Id="rId7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13.png"/><Relationship Id="rId7" Type="http://schemas.openxmlformats.org/officeDocument/2006/relationships/image" Target="../media/image9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112.pn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image" Target="../media/image93.png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23" Type="http://schemas.openxmlformats.org/officeDocument/2006/relationships/image" Target="../media/image114.jpe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11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png"/><Relationship Id="rId18" Type="http://schemas.openxmlformats.org/officeDocument/2006/relationships/image" Target="../media/image13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17" Type="http://schemas.openxmlformats.org/officeDocument/2006/relationships/image" Target="../media/image130.png"/><Relationship Id="rId2" Type="http://schemas.openxmlformats.org/officeDocument/2006/relationships/image" Target="../media/image115.pn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5" Type="http://schemas.openxmlformats.org/officeDocument/2006/relationships/image" Target="../media/image128.png"/><Relationship Id="rId10" Type="http://schemas.openxmlformats.org/officeDocument/2006/relationships/image" Target="../media/image123.png"/><Relationship Id="rId19" Type="http://schemas.openxmlformats.org/officeDocument/2006/relationships/image" Target="../media/image114.jpeg"/><Relationship Id="rId4" Type="http://schemas.openxmlformats.org/officeDocument/2006/relationships/image" Target="../media/image117.png"/><Relationship Id="rId9" Type="http://schemas.openxmlformats.org/officeDocument/2006/relationships/image" Target="../media/image122.png"/><Relationship Id="rId14" Type="http://schemas.openxmlformats.org/officeDocument/2006/relationships/image" Target="../media/image12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400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10" Type="http://schemas.openxmlformats.org/officeDocument/2006/relationships/image" Target="../media/image69.png"/><Relationship Id="rId4" Type="http://schemas.openxmlformats.org/officeDocument/2006/relationships/image" Target="../media/image131.png"/><Relationship Id="rId9" Type="http://schemas.openxmlformats.org/officeDocument/2006/relationships/image" Target="../media/image144.png"/><Relationship Id="rId14" Type="http://schemas.openxmlformats.org/officeDocument/2006/relationships/image" Target="../media/image14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3" Type="http://schemas.openxmlformats.org/officeDocument/2006/relationships/image" Target="../media/image147.png"/><Relationship Id="rId7" Type="http://schemas.openxmlformats.org/officeDocument/2006/relationships/image" Target="../media/image630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0.png"/><Relationship Id="rId11" Type="http://schemas.openxmlformats.org/officeDocument/2006/relationships/image" Target="../media/image145.jpeg"/><Relationship Id="rId5" Type="http://schemas.openxmlformats.org/officeDocument/2006/relationships/image" Target="../media/image149.png"/><Relationship Id="rId10" Type="http://schemas.openxmlformats.org/officeDocument/2006/relationships/image" Target="../media/image150.png"/><Relationship Id="rId4" Type="http://schemas.openxmlformats.org/officeDocument/2006/relationships/image" Target="../media/image148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tif"/><Relationship Id="rId13" Type="http://schemas.openxmlformats.org/officeDocument/2006/relationships/image" Target="../media/image160.tif"/><Relationship Id="rId18" Type="http://schemas.openxmlformats.org/officeDocument/2006/relationships/image" Target="../media/image165.png"/><Relationship Id="rId3" Type="http://schemas.openxmlformats.org/officeDocument/2006/relationships/image" Target="../media/image151.jpeg"/><Relationship Id="rId7" Type="http://schemas.openxmlformats.org/officeDocument/2006/relationships/image" Target="../media/image154.tif"/><Relationship Id="rId12" Type="http://schemas.openxmlformats.org/officeDocument/2006/relationships/image" Target="../media/image159.tif"/><Relationship Id="rId17" Type="http://schemas.openxmlformats.org/officeDocument/2006/relationships/image" Target="../media/image164.t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3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tif"/><Relationship Id="rId11" Type="http://schemas.openxmlformats.org/officeDocument/2006/relationships/image" Target="../media/image158.tif"/><Relationship Id="rId5" Type="http://schemas.openxmlformats.org/officeDocument/2006/relationships/image" Target="../media/image152.tif"/><Relationship Id="rId15" Type="http://schemas.openxmlformats.org/officeDocument/2006/relationships/image" Target="../media/image162.tif"/><Relationship Id="rId10" Type="http://schemas.openxmlformats.org/officeDocument/2006/relationships/image" Target="../media/image157.tif"/><Relationship Id="rId19" Type="http://schemas.openxmlformats.org/officeDocument/2006/relationships/image" Target="../media/image166.png"/><Relationship Id="rId4" Type="http://schemas.openxmlformats.org/officeDocument/2006/relationships/image" Target="../media/image4.png"/><Relationship Id="rId9" Type="http://schemas.openxmlformats.org/officeDocument/2006/relationships/image" Target="../media/image156.tif"/><Relationship Id="rId14" Type="http://schemas.openxmlformats.org/officeDocument/2006/relationships/image" Target="../media/image161.ti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jpeg"/><Relationship Id="rId3" Type="http://schemas.openxmlformats.org/officeDocument/2006/relationships/image" Target="../media/image168.jpeg"/><Relationship Id="rId7" Type="http://schemas.openxmlformats.org/officeDocument/2006/relationships/image" Target="../media/image171.jpeg"/><Relationship Id="rId12" Type="http://schemas.openxmlformats.org/officeDocument/2006/relationships/image" Target="../media/image175.jpeg"/><Relationship Id="rId17" Type="http://schemas.openxmlformats.org/officeDocument/2006/relationships/image" Target="../media/image180.jpeg"/><Relationship Id="rId2" Type="http://schemas.openxmlformats.org/officeDocument/2006/relationships/image" Target="../media/image167.png"/><Relationship Id="rId16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11" Type="http://schemas.openxmlformats.org/officeDocument/2006/relationships/image" Target="../media/image174.jpeg"/><Relationship Id="rId5" Type="http://schemas.openxmlformats.org/officeDocument/2006/relationships/image" Target="../media/image2.jpeg"/><Relationship Id="rId15" Type="http://schemas.openxmlformats.org/officeDocument/2006/relationships/image" Target="../media/image178.jpeg"/><Relationship Id="rId10" Type="http://schemas.openxmlformats.org/officeDocument/2006/relationships/image" Target="../media/image3.png"/><Relationship Id="rId4" Type="http://schemas.openxmlformats.org/officeDocument/2006/relationships/image" Target="../media/image169.png"/><Relationship Id="rId9" Type="http://schemas.openxmlformats.org/officeDocument/2006/relationships/image" Target="../media/image173.jpeg"/><Relationship Id="rId14" Type="http://schemas.openxmlformats.org/officeDocument/2006/relationships/image" Target="../media/image1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jpg"/><Relationship Id="rId7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>
            <a:extLst>
              <a:ext uri="{FF2B5EF4-FFF2-40B4-BE49-F238E27FC236}">
                <a16:creationId xmlns:a16="http://schemas.microsoft.com/office/drawing/2014/main" id="{03201F27-37C4-4AED-A6A0-0488A9A9A645}"/>
              </a:ext>
            </a:extLst>
          </p:cNvPr>
          <p:cNvSpPr txBox="1">
            <a:spLocks noGrp="1"/>
          </p:cNvSpPr>
          <p:nvPr>
            <p:ph type="subTitle" sz="quarter" idx="1"/>
          </p:nvPr>
        </p:nvSpPr>
        <p:spPr>
          <a:xfrm>
            <a:off x="4684522" y="3836333"/>
            <a:ext cx="2853699" cy="4346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256580">
              <a:spcBef>
                <a:spcPts val="100"/>
              </a:spcBef>
              <a:defRPr sz="1840">
                <a:solidFill>
                  <a:srgbClr val="000000"/>
                </a:solidFill>
              </a:defRPr>
            </a:lvl1pPr>
          </a:lstStyle>
          <a:p>
            <a:r>
              <a:rPr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Carlos </a:t>
            </a:r>
            <a:r>
              <a:rPr sz="2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Mera</a:t>
            </a:r>
            <a:r>
              <a:rPr sz="2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" pitchFamily="2" charset="0"/>
              </a:rPr>
              <a:t> Acosta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8266A20-A762-A0A2-DB33-9815ED350E12}"/>
              </a:ext>
            </a:extLst>
          </p:cNvPr>
          <p:cNvSpPr txBox="1"/>
          <p:nvPr/>
        </p:nvSpPr>
        <p:spPr>
          <a:xfrm>
            <a:off x="3257026" y="4312737"/>
            <a:ext cx="5698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2400" dirty="0">
                <a:latin typeface="Helvetica" pitchFamily="2" charset="0"/>
              </a:rPr>
              <a:t>Centro de Ciências Naturais e Humanas</a:t>
            </a:r>
          </a:p>
          <a:p>
            <a:pPr algn="ctr"/>
            <a:r>
              <a:rPr lang="en-CO" sz="2400" dirty="0">
                <a:latin typeface="Helvetica" pitchFamily="2" charset="0"/>
              </a:rPr>
              <a:t>Universidade Federal do ABC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B0778C-61DA-E8E8-EA5E-2E7915752ED5}"/>
              </a:ext>
            </a:extLst>
          </p:cNvPr>
          <p:cNvGrpSpPr/>
          <p:nvPr/>
        </p:nvGrpSpPr>
        <p:grpSpPr>
          <a:xfrm>
            <a:off x="267394" y="1740472"/>
            <a:ext cx="11656756" cy="1731644"/>
            <a:chOff x="267394" y="904913"/>
            <a:chExt cx="11656756" cy="1731644"/>
          </a:xfrm>
        </p:grpSpPr>
        <p:sp>
          <p:nvSpPr>
            <p:cNvPr id="33" name="Rectangle">
              <a:extLst>
                <a:ext uri="{FF2B5EF4-FFF2-40B4-BE49-F238E27FC236}">
                  <a16:creationId xmlns:a16="http://schemas.microsoft.com/office/drawing/2014/main" id="{AE450A08-BF1B-65DC-0244-B0826A343855}"/>
                </a:ext>
              </a:extLst>
            </p:cNvPr>
            <p:cNvSpPr/>
            <p:nvPr/>
          </p:nvSpPr>
          <p:spPr>
            <a:xfrm>
              <a:off x="267394" y="904913"/>
              <a:ext cx="11656756" cy="173164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3600" b="1" i="1">
                  <a:solidFill>
                    <a:srgbClr val="FFFFFF"/>
                  </a:solidFill>
                  <a:latin typeface="Century Gothic"/>
                  <a:ea typeface="Century Gothic"/>
                  <a:cs typeface="Century Gothic"/>
                  <a:sym typeface="Century Gothic"/>
                </a:defRPr>
              </a:pPr>
              <a:endParaRPr dirty="0"/>
            </a:p>
          </p:txBody>
        </p:sp>
        <p:sp>
          <p:nvSpPr>
            <p:cNvPr id="2" name="Machine Learning Study of Magnetic Ordering in 2D Materials">
              <a:extLst>
                <a:ext uri="{FF2B5EF4-FFF2-40B4-BE49-F238E27FC236}">
                  <a16:creationId xmlns:a16="http://schemas.microsoft.com/office/drawing/2014/main" id="{77A595E5-EDD7-B6F7-214A-1341A89E7EF2}"/>
                </a:ext>
              </a:extLst>
            </p:cNvPr>
            <p:cNvSpPr txBox="1"/>
            <p:nvPr/>
          </p:nvSpPr>
          <p:spPr>
            <a:xfrm>
              <a:off x="267394" y="1481794"/>
              <a:ext cx="11656756" cy="70788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 b="1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en-US" sz="4000" b="0" dirty="0">
                  <a:solidFill>
                    <a:prstClr val="white"/>
                  </a:solidFill>
                </a:rPr>
                <a:t>Quantum materials: A new chapter in magnetism </a:t>
              </a:r>
            </a:p>
          </p:txBody>
        </p:sp>
      </p:grpSp>
      <p:pic>
        <p:nvPicPr>
          <p:cNvPr id="10" name="Picture 9" descr="Logo_UFABC_pres.jpg">
            <a:extLst>
              <a:ext uri="{FF2B5EF4-FFF2-40B4-BE49-F238E27FC236}">
                <a16:creationId xmlns:a16="http://schemas.microsoft.com/office/drawing/2014/main" id="{9DE6B3A2-275C-90C3-8C37-8BD700A1D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t="9277" r="8273" b="8592"/>
          <a:stretch/>
        </p:blipFill>
        <p:spPr>
          <a:xfrm>
            <a:off x="10212864" y="20258"/>
            <a:ext cx="1969240" cy="1620000"/>
          </a:xfrm>
          <a:prstGeom prst="rect">
            <a:avLst/>
          </a:prstGeom>
        </p:spPr>
      </p:pic>
      <p:pic>
        <p:nvPicPr>
          <p:cNvPr id="5" name="Picture 4" descr="A logo for a company&#10;&#10;AI-generated content may be incorrect.">
            <a:extLst>
              <a:ext uri="{FF2B5EF4-FFF2-40B4-BE49-F238E27FC236}">
                <a16:creationId xmlns:a16="http://schemas.microsoft.com/office/drawing/2014/main" id="{5B8156EF-1CE6-9454-EA36-6368911F3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55" y="5659934"/>
            <a:ext cx="2952229" cy="1216625"/>
          </a:xfrm>
          <a:prstGeom prst="rect">
            <a:avLst/>
          </a:prstGeom>
        </p:spPr>
      </p:pic>
      <p:pic>
        <p:nvPicPr>
          <p:cNvPr id="11" name="Picture 20" descr="Evento Presencial do INCT – Materials Informatics – INCT – Institutos  Nacionais de Ciência e Tecnologia">
            <a:extLst>
              <a:ext uri="{FF2B5EF4-FFF2-40B4-BE49-F238E27FC236}">
                <a16:creationId xmlns:a16="http://schemas.microsoft.com/office/drawing/2014/main" id="{57E4A59C-A8D9-9E85-0A57-D230D5F687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72"/>
          <a:stretch>
            <a:fillRect/>
          </a:stretch>
        </p:blipFill>
        <p:spPr bwMode="auto">
          <a:xfrm>
            <a:off x="-1" y="-318626"/>
            <a:ext cx="2567429" cy="2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3484AE8C-5F77-4A83-2370-283D85ACC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4386" y="5818246"/>
            <a:ext cx="2702772" cy="90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n 8">
            <a:extLst>
              <a:ext uri="{FF2B5EF4-FFF2-40B4-BE49-F238E27FC236}">
                <a16:creationId xmlns:a16="http://schemas.microsoft.com/office/drawing/2014/main" id="{2337B476-334B-D2A7-4036-066990C08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0" y="5904590"/>
            <a:ext cx="3114000" cy="90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78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51364-B03D-AA82-F054-86374F4C6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278ED-ACDF-DED4-9367-D5689B87BEAE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 err="1"/>
              <a:t>Altermagnetism</a:t>
            </a:r>
            <a:r>
              <a:rPr lang="pt-BR" sz="3200" b="0" kern="0" dirty="0"/>
              <a:t>: </a:t>
            </a:r>
            <a:r>
              <a:rPr lang="pt-BR" sz="3200" b="0" kern="0" dirty="0" err="1"/>
              <a:t>Experiments</a:t>
            </a:r>
            <a:r>
              <a:rPr lang="pt-BR" sz="3200" b="0" kern="0" dirty="0"/>
              <a:t> (ARPES)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D78B161-E5CA-FF0A-17ED-C31133958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08" y="1261098"/>
            <a:ext cx="5793491" cy="210598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4334B9DD-5AA5-BF73-C9A3-8D9FF3D6F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08" y="3549860"/>
            <a:ext cx="5760000" cy="13464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Imagen 7">
            <a:extLst>
              <a:ext uri="{FF2B5EF4-FFF2-40B4-BE49-F238E27FC236}">
                <a16:creationId xmlns:a16="http://schemas.microsoft.com/office/drawing/2014/main" id="{59A9E6C7-D07E-DF7D-A69D-56568F50C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9" y="5157692"/>
            <a:ext cx="4048819" cy="1572748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7" name="Imagen 4">
            <a:extLst>
              <a:ext uri="{FF2B5EF4-FFF2-40B4-BE49-F238E27FC236}">
                <a16:creationId xmlns:a16="http://schemas.microsoft.com/office/drawing/2014/main" id="{BFB75163-B77A-F541-32D3-39E65339E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09" y="1068663"/>
            <a:ext cx="2572109" cy="219106"/>
          </a:xfrm>
          <a:prstGeom prst="rect">
            <a:avLst/>
          </a:prstGeom>
        </p:spPr>
      </p:pic>
      <p:pic>
        <p:nvPicPr>
          <p:cNvPr id="8" name="Imagen 9">
            <a:extLst>
              <a:ext uri="{FF2B5EF4-FFF2-40B4-BE49-F238E27FC236}">
                <a16:creationId xmlns:a16="http://schemas.microsoft.com/office/drawing/2014/main" id="{101EDF6D-0E3E-302D-7553-4708FB5254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199" y="4637263"/>
            <a:ext cx="1905266" cy="2114845"/>
          </a:xfrm>
          <a:prstGeom prst="rect">
            <a:avLst/>
          </a:prstGeom>
        </p:spPr>
      </p:pic>
      <p:pic>
        <p:nvPicPr>
          <p:cNvPr id="10" name="Imagen 11">
            <a:extLst>
              <a:ext uri="{FF2B5EF4-FFF2-40B4-BE49-F238E27FC236}">
                <a16:creationId xmlns:a16="http://schemas.microsoft.com/office/drawing/2014/main" id="{F1DABAAC-A597-8497-9995-027AE60CF9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0999" y="1163314"/>
            <a:ext cx="4828292" cy="32913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E4405A-197A-3CFC-BF83-496BA1E5974D}"/>
              </a:ext>
            </a:extLst>
          </p:cNvPr>
          <p:cNvSpPr txBox="1"/>
          <p:nvPr/>
        </p:nvSpPr>
        <p:spPr>
          <a:xfrm>
            <a:off x="8695156" y="5271992"/>
            <a:ext cx="3446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- The magnetic order  description</a:t>
            </a:r>
            <a:br>
              <a:rPr lang="en-CO" dirty="0"/>
            </a:br>
            <a:r>
              <a:rPr lang="en-CO" dirty="0"/>
              <a:t>- Temperature</a:t>
            </a:r>
            <a:br>
              <a:rPr lang="en-CO" dirty="0"/>
            </a:br>
            <a:r>
              <a:rPr lang="en-CO" dirty="0"/>
              <a:t>- Quantum anomalous Hall</a:t>
            </a:r>
          </a:p>
        </p:txBody>
      </p:sp>
    </p:spTree>
    <p:extLst>
      <p:ext uri="{BB962C8B-B14F-4D97-AF65-F5344CB8AC3E}">
        <p14:creationId xmlns:p14="http://schemas.microsoft.com/office/powerpoint/2010/main" val="11659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C2EB29-4277-E991-7DDD-2CF18A16CF31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en-US" sz="3200" b="0" i="1" kern="0" dirty="0" err="1"/>
              <a:t>Altermagnetism</a:t>
            </a:r>
            <a:r>
              <a:rPr lang="en-US" sz="3200" b="0" i="1" kern="0" dirty="0"/>
              <a:t>: No interconnected magnetic motifs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ECDB9C-B540-230E-3AE1-BB79DD5621DC}"/>
              </a:ext>
            </a:extLst>
          </p:cNvPr>
          <p:cNvSpPr/>
          <p:nvPr/>
        </p:nvSpPr>
        <p:spPr>
          <a:xfrm>
            <a:off x="910662" y="4775735"/>
            <a:ext cx="2484000" cy="1764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C6537-0AFA-F789-2213-613593AA304F}"/>
              </a:ext>
            </a:extLst>
          </p:cNvPr>
          <p:cNvSpPr txBox="1"/>
          <p:nvPr/>
        </p:nvSpPr>
        <p:spPr>
          <a:xfrm>
            <a:off x="7137924" y="6531234"/>
            <a:ext cx="518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Yuan, </a:t>
            </a:r>
            <a:r>
              <a:rPr lang="en-CO" b="1" dirty="0"/>
              <a:t>CMA</a:t>
            </a:r>
            <a:r>
              <a:rPr lang="en-CO" dirty="0"/>
              <a:t>, Zunger. Nature Communication (2023)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0299C9-0A10-72E3-FE62-334707F96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8" r="34167"/>
          <a:stretch/>
        </p:blipFill>
        <p:spPr>
          <a:xfrm>
            <a:off x="25395" y="881743"/>
            <a:ext cx="6877209" cy="2681700"/>
          </a:xfrm>
          <a:prstGeom prst="rect">
            <a:avLst/>
          </a:prstGeom>
        </p:spPr>
      </p:pic>
      <p:pic>
        <p:nvPicPr>
          <p:cNvPr id="20" name="Picture 19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AF3F84D6-9D12-7861-03AD-CE7B6A5DC5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24" r="30568" b="46255"/>
          <a:stretch>
            <a:fillRect/>
          </a:stretch>
        </p:blipFill>
        <p:spPr>
          <a:xfrm>
            <a:off x="2052751" y="4898535"/>
            <a:ext cx="4123870" cy="18720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E81A9AD-8CFF-485F-5176-E2049768EC65}"/>
              </a:ext>
            </a:extLst>
          </p:cNvPr>
          <p:cNvSpPr txBox="1"/>
          <p:nvPr/>
        </p:nvSpPr>
        <p:spPr>
          <a:xfrm>
            <a:off x="5844733" y="3121223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400" dirty="0"/>
              <a:t>PRM 2021</a:t>
            </a:r>
          </a:p>
        </p:txBody>
      </p:sp>
      <p:pic>
        <p:nvPicPr>
          <p:cNvPr id="3" name="Picture 2" descr="A table of information&#10;&#10;Description automatically generated with medium confidence">
            <a:extLst>
              <a:ext uri="{FF2B5EF4-FFF2-40B4-BE49-F238E27FC236}">
                <a16:creationId xmlns:a16="http://schemas.microsoft.com/office/drawing/2014/main" id="{E82A991D-8501-CACD-3C04-8B6F48EFE4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6369" r="30294"/>
          <a:stretch>
            <a:fillRect/>
          </a:stretch>
        </p:blipFill>
        <p:spPr>
          <a:xfrm>
            <a:off x="365188" y="3538709"/>
            <a:ext cx="4121990" cy="1368000"/>
          </a:xfrm>
          <a:prstGeom prst="rect">
            <a:avLst/>
          </a:prstGeom>
        </p:spPr>
      </p:pic>
      <p:pic>
        <p:nvPicPr>
          <p:cNvPr id="5" name="Picture 4" descr="A diagram of a band structure&#10;&#10;Description automatically generated">
            <a:extLst>
              <a:ext uri="{FF2B5EF4-FFF2-40B4-BE49-F238E27FC236}">
                <a16:creationId xmlns:a16="http://schemas.microsoft.com/office/drawing/2014/main" id="{35FFE591-AEA6-295E-FC95-B76F3494B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12" t="5684" r="61625" b="9758"/>
          <a:stretch>
            <a:fillRect/>
          </a:stretch>
        </p:blipFill>
        <p:spPr>
          <a:xfrm>
            <a:off x="7562295" y="1557478"/>
            <a:ext cx="4604310" cy="445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C2EB29-4277-E991-7DDD-2CF18A16CF31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en-US" sz="3200" b="0" i="1" kern="0" dirty="0"/>
              <a:t>Let´s first focus on the magnetic behavior</a:t>
            </a:r>
          </a:p>
        </p:txBody>
      </p:sp>
      <p:pic>
        <p:nvPicPr>
          <p:cNvPr id="8" name="Picture 7" descr="A diagram of 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75B75C92-D4A9-08D0-E5FE-248506CB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3645"/>
          <a:stretch>
            <a:fillRect/>
          </a:stretch>
        </p:blipFill>
        <p:spPr>
          <a:xfrm>
            <a:off x="612251" y="1082840"/>
            <a:ext cx="8717947" cy="2770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BBC41-1CD0-18B8-DDDA-DDF7BC7356B5}"/>
              </a:ext>
            </a:extLst>
          </p:cNvPr>
          <p:cNvSpPr txBox="1"/>
          <p:nvPr/>
        </p:nvSpPr>
        <p:spPr>
          <a:xfrm>
            <a:off x="7125224" y="6531234"/>
            <a:ext cx="5188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Yuan, </a:t>
            </a:r>
            <a:r>
              <a:rPr lang="en-CO" b="1" dirty="0"/>
              <a:t>CMA</a:t>
            </a:r>
            <a:r>
              <a:rPr lang="en-CO" dirty="0"/>
              <a:t>, Zunger. Nature Communication (2023)</a:t>
            </a:r>
          </a:p>
        </p:txBody>
      </p:sp>
      <p:pic>
        <p:nvPicPr>
          <p:cNvPr id="3" name="Picture 2" descr="A diagram of a band structure&#10;&#10;Description automatically generated">
            <a:extLst>
              <a:ext uri="{FF2B5EF4-FFF2-40B4-BE49-F238E27FC236}">
                <a16:creationId xmlns:a16="http://schemas.microsoft.com/office/drawing/2014/main" id="{D2098FA9-984F-DD6C-85C5-D220F5B23E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430" t="4146" r="-26"/>
          <a:stretch/>
        </p:blipFill>
        <p:spPr>
          <a:xfrm>
            <a:off x="9362017" y="1884431"/>
            <a:ext cx="2736048" cy="3614191"/>
          </a:xfrm>
          <a:prstGeom prst="rect">
            <a:avLst/>
          </a:prstGeom>
        </p:spPr>
      </p:pic>
      <p:pic>
        <p:nvPicPr>
          <p:cNvPr id="5" name="Picture 4" descr="A diagram of 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EBFC7D-C08C-3758-E6F6-9202746A2E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-9"/>
          <a:stretch>
            <a:fillRect/>
          </a:stretch>
        </p:blipFill>
        <p:spPr>
          <a:xfrm>
            <a:off x="612250" y="1091964"/>
            <a:ext cx="8717947" cy="491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2AC8C-2140-C413-F51E-E927C591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8112BC8F-2DCA-1249-0FF2-C2FED0448970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62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4000" b="0" i="1" dirty="0">
                <a:solidFill>
                  <a:prstClr val="white"/>
                </a:solidFill>
              </a:rPr>
              <a:t>A possible magnetoelectric explanation for the spin splitting</a:t>
            </a:r>
          </a:p>
        </p:txBody>
      </p:sp>
      <p:pic>
        <p:nvPicPr>
          <p:cNvPr id="4" name="Picture 3" descr="A diagram of different types of triangles&#10;&#10;Description automatically generated">
            <a:extLst>
              <a:ext uri="{FF2B5EF4-FFF2-40B4-BE49-F238E27FC236}">
                <a16:creationId xmlns:a16="http://schemas.microsoft.com/office/drawing/2014/main" id="{AD27B250-5559-5A02-35C0-2031869664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63413" r="51354" b="2948"/>
          <a:stretch/>
        </p:blipFill>
        <p:spPr>
          <a:xfrm>
            <a:off x="366071" y="1051072"/>
            <a:ext cx="4188797" cy="21240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9A457236-E715-F97B-1A8A-8031F187E798}"/>
              </a:ext>
            </a:extLst>
          </p:cNvPr>
          <p:cNvGrpSpPr/>
          <p:nvPr/>
        </p:nvGrpSpPr>
        <p:grpSpPr>
          <a:xfrm>
            <a:off x="4611335" y="1139208"/>
            <a:ext cx="4742302" cy="2160000"/>
            <a:chOff x="7113682" y="4068101"/>
            <a:chExt cx="4742302" cy="2160000"/>
          </a:xfrm>
        </p:grpSpPr>
        <p:pic>
          <p:nvPicPr>
            <p:cNvPr id="38" name="Picture 37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DE098B86-CDF0-D021-261B-E6DB40FA0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B27637E-7464-E889-BFCD-1D50769F5ED1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E9D84B7-AA88-DF95-7127-019EE08C95D9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pic>
        <p:nvPicPr>
          <p:cNvPr id="41" name="Picture 40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9ADE6595-F410-9B91-FF24-D80589F5E0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380" t="67651" r="1091" b="1772"/>
          <a:stretch>
            <a:fillRect/>
          </a:stretch>
        </p:blipFill>
        <p:spPr>
          <a:xfrm>
            <a:off x="8965753" y="1293839"/>
            <a:ext cx="3150048" cy="1841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EB6A03E-E219-6E8A-F1C3-9C532119CF6E}"/>
              </a:ext>
            </a:extLst>
          </p:cNvPr>
          <p:cNvGrpSpPr/>
          <p:nvPr/>
        </p:nvGrpSpPr>
        <p:grpSpPr>
          <a:xfrm>
            <a:off x="-15525" y="3586459"/>
            <a:ext cx="4528302" cy="2989529"/>
            <a:chOff x="5185961" y="3426446"/>
            <a:chExt cx="4528302" cy="29895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568B94-12E8-ADC8-9417-51136A97FAFC}"/>
                </a:ext>
              </a:extLst>
            </p:cNvPr>
            <p:cNvSpPr/>
            <p:nvPr/>
          </p:nvSpPr>
          <p:spPr>
            <a:xfrm>
              <a:off x="5582547" y="3426446"/>
              <a:ext cx="4131716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2971BE-CE4E-F4A2-56E2-75D2F34D4C39}"/>
                </a:ext>
              </a:extLst>
            </p:cNvPr>
            <p:cNvSpPr/>
            <p:nvPr/>
          </p:nvSpPr>
          <p:spPr>
            <a:xfrm>
              <a:off x="6766733" y="3521882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906D310-5FA8-97E7-CBE8-D567B7302DBA}"/>
                </a:ext>
              </a:extLst>
            </p:cNvPr>
            <p:cNvSpPr/>
            <p:nvPr/>
          </p:nvSpPr>
          <p:spPr>
            <a:xfrm>
              <a:off x="6766733" y="4447896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967EC6-7A95-6032-2AF8-FAD4B000DFE0}"/>
                </a:ext>
              </a:extLst>
            </p:cNvPr>
            <p:cNvSpPr/>
            <p:nvPr/>
          </p:nvSpPr>
          <p:spPr>
            <a:xfrm>
              <a:off x="6763557" y="3578133"/>
              <a:ext cx="1863723" cy="1440006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34">
                  <a:moveTo>
                    <a:pt x="0" y="1446027"/>
                  </a:moveTo>
                  <a:cubicBezTo>
                    <a:pt x="219609" y="1449745"/>
                    <a:pt x="345702" y="6377"/>
                    <a:pt x="647276" y="0"/>
                  </a:cubicBezTo>
                  <a:cubicBezTo>
                    <a:pt x="969066" y="9565"/>
                    <a:pt x="1108039" y="1446557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ED7EAAD-B790-9182-DDC3-5130484B816F}"/>
                </a:ext>
              </a:extLst>
            </p:cNvPr>
            <p:cNvSpPr/>
            <p:nvPr/>
          </p:nvSpPr>
          <p:spPr>
            <a:xfrm>
              <a:off x="6764930" y="4504488"/>
              <a:ext cx="1863723" cy="144604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48">
                  <a:moveTo>
                    <a:pt x="0" y="1446047"/>
                  </a:moveTo>
                  <a:cubicBezTo>
                    <a:pt x="230839" y="1443389"/>
                    <a:pt x="345702" y="3195"/>
                    <a:pt x="647276" y="20"/>
                  </a:cubicBezTo>
                  <a:cubicBezTo>
                    <a:pt x="957834" y="-6330"/>
                    <a:pt x="1105793" y="1440214"/>
                    <a:pt x="1318437" y="144604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EF1F18-297A-4CBA-C998-F94928E3C2FE}"/>
                </a:ext>
              </a:extLst>
            </p:cNvPr>
            <p:cNvSpPr txBox="1"/>
            <p:nvPr/>
          </p:nvSpPr>
          <p:spPr>
            <a:xfrm>
              <a:off x="6933034" y="6046643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B802B74-9012-D959-7445-004AF1C6A090}"/>
                </a:ext>
              </a:extLst>
            </p:cNvPr>
            <p:cNvSpPr txBox="1"/>
            <p:nvPr/>
          </p:nvSpPr>
          <p:spPr>
            <a:xfrm rot="16200000">
              <a:off x="4920920" y="4495336"/>
              <a:ext cx="899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Energy </a:t>
              </a:r>
              <a:endParaRPr lang="en-CO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9" name="Picture 48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764C41F4-1671-82C6-145A-35D7027E7E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70" t="14632" r="56143" b="80485"/>
          <a:stretch>
            <a:fillRect/>
          </a:stretch>
        </p:blipFill>
        <p:spPr>
          <a:xfrm>
            <a:off x="646249" y="1105884"/>
            <a:ext cx="1467972" cy="294077"/>
          </a:xfrm>
          <a:prstGeom prst="rect">
            <a:avLst/>
          </a:prstGeom>
        </p:spPr>
      </p:pic>
      <p:pic>
        <p:nvPicPr>
          <p:cNvPr id="50" name="Picture 49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FF71F146-F79B-59E4-C226-4DCBCB6A85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66" t="14632" r="56143" b="80485"/>
          <a:stretch>
            <a:fillRect/>
          </a:stretch>
        </p:blipFill>
        <p:spPr>
          <a:xfrm>
            <a:off x="2824219" y="1105884"/>
            <a:ext cx="1188527" cy="29407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CA18CA7F-32D8-9160-AA56-31F68671C168}"/>
              </a:ext>
            </a:extLst>
          </p:cNvPr>
          <p:cNvSpPr txBox="1"/>
          <p:nvPr/>
        </p:nvSpPr>
        <p:spPr>
          <a:xfrm>
            <a:off x="6096000" y="3484146"/>
            <a:ext cx="49346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800" b="1" dirty="0">
                <a:solidFill>
                  <a:srgbClr val="0070C0"/>
                </a:solidFill>
              </a:rPr>
              <a:t>Non-relativistic Spin splitting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7224E9-55CE-650E-CB4A-079D8541CE28}"/>
              </a:ext>
            </a:extLst>
          </p:cNvPr>
          <p:cNvSpPr txBox="1"/>
          <p:nvPr/>
        </p:nvSpPr>
        <p:spPr>
          <a:xfrm>
            <a:off x="5588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FE6DB43-1AB1-ED65-50C3-E7BEF12F3922}"/>
              </a:ext>
            </a:extLst>
          </p:cNvPr>
          <p:cNvGrpSpPr>
            <a:grpSpLocks noChangeAspect="1"/>
          </p:cNvGrpSpPr>
          <p:nvPr/>
        </p:nvGrpSpPr>
        <p:grpSpPr>
          <a:xfrm>
            <a:off x="5037723" y="4925694"/>
            <a:ext cx="6708533" cy="1278925"/>
            <a:chOff x="5582914" y="5718792"/>
            <a:chExt cx="5403988" cy="1030224"/>
          </a:xfrm>
        </p:grpSpPr>
        <p:pic>
          <p:nvPicPr>
            <p:cNvPr id="53" name="Imagen 21">
              <a:extLst>
                <a:ext uri="{FF2B5EF4-FFF2-40B4-BE49-F238E27FC236}">
                  <a16:creationId xmlns:a16="http://schemas.microsoft.com/office/drawing/2014/main" id="{4873C1AC-8854-53DB-5C98-6B095F66D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34901" b="18958"/>
            <a:stretch>
              <a:fillRect/>
            </a:stretch>
          </p:blipFill>
          <p:spPr>
            <a:xfrm>
              <a:off x="5587938" y="5910532"/>
              <a:ext cx="5398964" cy="838484"/>
            </a:xfrm>
            <a:prstGeom prst="rect">
              <a:avLst/>
            </a:prstGeom>
          </p:spPr>
        </p:pic>
        <p:pic>
          <p:nvPicPr>
            <p:cNvPr id="54" name="Imagen 21">
              <a:extLst>
                <a:ext uri="{FF2B5EF4-FFF2-40B4-BE49-F238E27FC236}">
                  <a16:creationId xmlns:a16="http://schemas.microsoft.com/office/drawing/2014/main" id="{B70EADC4-22AA-F355-2C0E-BCCF437A0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-226" b="86798"/>
            <a:stretch>
              <a:fillRect/>
            </a:stretch>
          </p:blipFill>
          <p:spPr>
            <a:xfrm>
              <a:off x="5582914" y="5718792"/>
              <a:ext cx="5398964" cy="2440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76178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8117-6DD7-27B0-F058-7F3CDD9A1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27A1BB69-956A-E51C-8A0C-4BF404C90D0A}"/>
              </a:ext>
            </a:extLst>
          </p:cNvPr>
          <p:cNvSpPr/>
          <p:nvPr/>
        </p:nvSpPr>
        <p:spPr>
          <a:xfrm>
            <a:off x="4753235" y="861906"/>
            <a:ext cx="7186974" cy="24912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25828CB-084B-E6DA-9655-1E5387024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17" y="1545424"/>
            <a:ext cx="4374858" cy="396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0AB3A1B-A971-7294-B653-9BFD0312E9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451" r="6577"/>
          <a:stretch>
            <a:fillRect/>
          </a:stretch>
        </p:blipFill>
        <p:spPr>
          <a:xfrm>
            <a:off x="5391434" y="2666429"/>
            <a:ext cx="6390167" cy="52076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8080B8AE-43ED-9C3E-9F74-086662BF296C}"/>
              </a:ext>
            </a:extLst>
          </p:cNvPr>
          <p:cNvSpPr txBox="1"/>
          <p:nvPr/>
        </p:nvSpPr>
        <p:spPr>
          <a:xfrm>
            <a:off x="5392019" y="992460"/>
            <a:ext cx="529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200" dirty="0"/>
              <a:t>Let’ s start with the text book’s procedure: 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7829091-4FFE-8DE5-3C38-D17921159A52}"/>
              </a:ext>
            </a:extLst>
          </p:cNvPr>
          <p:cNvGrpSpPr/>
          <p:nvPr/>
        </p:nvGrpSpPr>
        <p:grpSpPr>
          <a:xfrm>
            <a:off x="5389336" y="2113465"/>
            <a:ext cx="5555121" cy="430887"/>
            <a:chOff x="4862642" y="2982636"/>
            <a:chExt cx="5632784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59BD6C3-7C0A-A3D4-F1A6-9FFBE3578DBA}"/>
                    </a:ext>
                  </a:extLst>
                </p:cNvPr>
                <p:cNvSpPr txBox="1"/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419" sz="2200" dirty="0"/>
                    <a:t>Covariant momentum operator:</a:t>
                  </a:r>
                  <a:r>
                    <a:rPr lang="es-419" sz="2200" b="1" dirty="0"/>
                    <a:t> </a:t>
                  </a:r>
                  <a14:m>
                    <m:oMath xmlns:m="http://schemas.openxmlformats.org/officeDocument/2006/math"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419" sz="22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endParaRPr lang="en-CO" sz="2200" b="1" i="1" dirty="0"/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E59BD6C3-7C0A-A3D4-F1A6-9FFBE3578D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1405" t="-8571" r="-468" b="-25714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03E155E4-E82A-C8E9-7549-FD67E237A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0790" t="9594" r="16342" b="46693"/>
            <a:stretch>
              <a:fillRect/>
            </a:stretch>
          </p:blipFill>
          <p:spPr>
            <a:xfrm>
              <a:off x="8816274" y="3032244"/>
              <a:ext cx="1679152" cy="347342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94E1E1F-547D-47FE-0CAF-7DA54CD4B32A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25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is</a:t>
            </a:r>
            <a:r>
              <a:rPr lang="pt-BR" sz="3200" b="0" kern="0" dirty="0"/>
              <a:t> a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consequence</a:t>
            </a:r>
            <a:endParaRPr lang="pt-BR" sz="3200" b="0" kern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70CBFC-ADA3-2240-60E9-5136E228D369}"/>
              </a:ext>
            </a:extLst>
          </p:cNvPr>
          <p:cNvGrpSpPr/>
          <p:nvPr/>
        </p:nvGrpSpPr>
        <p:grpSpPr>
          <a:xfrm>
            <a:off x="101596" y="1057271"/>
            <a:ext cx="4742302" cy="2160000"/>
            <a:chOff x="7113682" y="4068101"/>
            <a:chExt cx="4742302" cy="2160000"/>
          </a:xfrm>
        </p:grpSpPr>
        <p:pic>
          <p:nvPicPr>
            <p:cNvPr id="17" name="Picture 16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AF9521A1-684D-0FFC-A29A-4D9735771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41C6293-5C27-7685-0B76-D415E9087598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AA1CCFC-4B21-2258-A71E-F52B57E225A7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BE621F0-3C84-D601-390F-2F08C04F126D}"/>
              </a:ext>
            </a:extLst>
          </p:cNvPr>
          <p:cNvSpPr txBox="1"/>
          <p:nvPr/>
        </p:nvSpPr>
        <p:spPr>
          <a:xfrm>
            <a:off x="345688" y="3516137"/>
            <a:ext cx="326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dirty="0"/>
              <a:t>Non-relativistic corrections:</a:t>
            </a:r>
          </a:p>
        </p:txBody>
      </p:sp>
      <p:pic>
        <p:nvPicPr>
          <p:cNvPr id="28" name="Picture 27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D89A015A-EA2B-E6B5-66CA-AC08DCF680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729" r="3772" b="45930"/>
          <a:stretch>
            <a:fillRect/>
          </a:stretch>
        </p:blipFill>
        <p:spPr>
          <a:xfrm>
            <a:off x="282099" y="3999896"/>
            <a:ext cx="5016230" cy="54502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845159C9-413D-3161-C0F4-0756E066DD1E}"/>
              </a:ext>
            </a:extLst>
          </p:cNvPr>
          <p:cNvGrpSpPr/>
          <p:nvPr/>
        </p:nvGrpSpPr>
        <p:grpSpPr>
          <a:xfrm>
            <a:off x="349973" y="4792634"/>
            <a:ext cx="5473976" cy="404889"/>
            <a:chOff x="450332" y="5729330"/>
            <a:chExt cx="5473976" cy="404889"/>
          </a:xfrm>
        </p:grpSpPr>
        <p:pic>
          <p:nvPicPr>
            <p:cNvPr id="29" name="Picture 28" descr="A math equation with black text&#10;&#10;AI-generated content may be incorrect.">
              <a:extLst>
                <a:ext uri="{FF2B5EF4-FFF2-40B4-BE49-F238E27FC236}">
                  <a16:creationId xmlns:a16="http://schemas.microsoft.com/office/drawing/2014/main" id="{E1E0C6D8-6C9C-DEF6-F7AF-B2B17F5A7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1355" t="68007" r="61248" b="-4618"/>
            <a:stretch>
              <a:fillRect/>
            </a:stretch>
          </p:blipFill>
          <p:spPr>
            <a:xfrm>
              <a:off x="1038057" y="5765180"/>
              <a:ext cx="1750742" cy="3690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51867DE-1249-B145-3B0F-2D65D2347C69}"/>
                </a:ext>
              </a:extLst>
            </p:cNvPr>
            <p:cNvSpPr txBox="1"/>
            <p:nvPr/>
          </p:nvSpPr>
          <p:spPr>
            <a:xfrm>
              <a:off x="450332" y="5763835"/>
              <a:ext cx="3025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CO" dirty="0"/>
                <a:t>ith                                       and  </a:t>
              </a:r>
            </a:p>
          </p:txBody>
        </p:sp>
        <p:pic>
          <p:nvPicPr>
            <p:cNvPr id="31" name="Picture 30" descr="A math equation with black text&#10;&#10;AI-generated content may be incorrect.">
              <a:extLst>
                <a:ext uri="{FF2B5EF4-FFF2-40B4-BE49-F238E27FC236}">
                  <a16:creationId xmlns:a16="http://schemas.microsoft.com/office/drawing/2014/main" id="{D4BBBB1A-13CC-806B-C755-297BD510C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46469" t="63360" r="10428"/>
            <a:stretch>
              <a:fillRect/>
            </a:stretch>
          </p:blipFill>
          <p:spPr>
            <a:xfrm>
              <a:off x="3169961" y="5729330"/>
              <a:ext cx="2754347" cy="369332"/>
            </a:xfrm>
            <a:prstGeom prst="rect">
              <a:avLst/>
            </a:prstGeom>
          </p:spPr>
        </p:pic>
      </p:grpSp>
      <p:pic>
        <p:nvPicPr>
          <p:cNvPr id="34" name="Picture 33" descr="A black and white math equation&#10;&#10;AI-generated content may be incorrect.">
            <a:extLst>
              <a:ext uri="{FF2B5EF4-FFF2-40B4-BE49-F238E27FC236}">
                <a16:creationId xmlns:a16="http://schemas.microsoft.com/office/drawing/2014/main" id="{B5890156-3E9A-F43E-920D-836A8F0199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816" y="5521684"/>
            <a:ext cx="4442184" cy="5760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1BFC39F-6DEC-C61F-CFFC-6D11C80F20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51968"/>
          <a:stretch>
            <a:fillRect/>
          </a:stretch>
        </p:blipFill>
        <p:spPr>
          <a:xfrm>
            <a:off x="1277649" y="6240816"/>
            <a:ext cx="2088000" cy="452627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B02F195E-8217-478E-36A8-63879A0CC36C}"/>
              </a:ext>
            </a:extLst>
          </p:cNvPr>
          <p:cNvSpPr/>
          <p:nvPr/>
        </p:nvSpPr>
        <p:spPr>
          <a:xfrm>
            <a:off x="6314822" y="2468396"/>
            <a:ext cx="2464419" cy="8846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41DC875-FE75-4DF2-EB4E-2FC9DFAE7EE3}"/>
              </a:ext>
            </a:extLst>
          </p:cNvPr>
          <p:cNvSpPr/>
          <p:nvPr/>
        </p:nvSpPr>
        <p:spPr>
          <a:xfrm>
            <a:off x="955345" y="4696297"/>
            <a:ext cx="1777699" cy="62596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5" name="Picture 44" descr="A rectangular object with black text&#10;&#10;AI-generated content may be incorrect.">
            <a:extLst>
              <a:ext uri="{FF2B5EF4-FFF2-40B4-BE49-F238E27FC236}">
                <a16:creationId xmlns:a16="http://schemas.microsoft.com/office/drawing/2014/main" id="{5D23B426-EE26-1905-8EF2-C9A91952EC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3813" y="4587624"/>
            <a:ext cx="5400000" cy="1206259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DBEDE490-0D13-E79A-99AC-88314F0690F7}"/>
              </a:ext>
            </a:extLst>
          </p:cNvPr>
          <p:cNvGrpSpPr/>
          <p:nvPr/>
        </p:nvGrpSpPr>
        <p:grpSpPr>
          <a:xfrm>
            <a:off x="7239372" y="3792300"/>
            <a:ext cx="4000474" cy="521996"/>
            <a:chOff x="2605147" y="5573454"/>
            <a:chExt cx="4000474" cy="52199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6CAB9C42-E2F3-520C-3654-B08DDCAAB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8885" t="4451" r="6576"/>
            <a:stretch>
              <a:fillRect/>
            </a:stretch>
          </p:blipFill>
          <p:spPr>
            <a:xfrm>
              <a:off x="3559175" y="5574682"/>
              <a:ext cx="3046446" cy="520768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6CADCBA-252D-28C4-2298-0C25D8EF1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988" t="4225" r="86781" b="225"/>
            <a:stretch>
              <a:fillRect/>
            </a:stretch>
          </p:blipFill>
          <p:spPr>
            <a:xfrm>
              <a:off x="2605147" y="5573454"/>
              <a:ext cx="836579" cy="520768"/>
            </a:xfrm>
            <a:prstGeom prst="rect">
              <a:avLst/>
            </a:prstGeom>
          </p:spPr>
        </p:pic>
      </p:grpSp>
      <p:sp>
        <p:nvSpPr>
          <p:cNvPr id="51" name="Left Brace 50">
            <a:extLst>
              <a:ext uri="{FF2B5EF4-FFF2-40B4-BE49-F238E27FC236}">
                <a16:creationId xmlns:a16="http://schemas.microsoft.com/office/drawing/2014/main" id="{AD1E5078-EA2B-002F-6BD0-6335AE7A2F30}"/>
              </a:ext>
            </a:extLst>
          </p:cNvPr>
          <p:cNvSpPr/>
          <p:nvPr/>
        </p:nvSpPr>
        <p:spPr>
          <a:xfrm rot="5400000">
            <a:off x="1659673" y="4558131"/>
            <a:ext cx="369039" cy="1871957"/>
          </a:xfrm>
          <a:prstGeom prst="leftBrace">
            <a:avLst>
              <a:gd name="adj1" fmla="val 41588"/>
              <a:gd name="adj2" fmla="val 50000"/>
            </a:avLst>
          </a:prstGeom>
          <a:ln w="38100">
            <a:solidFill>
              <a:srgbClr val="0CA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2" name="Left Brace 51">
            <a:extLst>
              <a:ext uri="{FF2B5EF4-FFF2-40B4-BE49-F238E27FC236}">
                <a16:creationId xmlns:a16="http://schemas.microsoft.com/office/drawing/2014/main" id="{4C9D0A89-8D15-A983-F465-2DBC77DDBA37}"/>
              </a:ext>
            </a:extLst>
          </p:cNvPr>
          <p:cNvSpPr/>
          <p:nvPr/>
        </p:nvSpPr>
        <p:spPr>
          <a:xfrm rot="5400000">
            <a:off x="2161847" y="5110651"/>
            <a:ext cx="369039" cy="2057584"/>
          </a:xfrm>
          <a:prstGeom prst="leftBrace">
            <a:avLst>
              <a:gd name="adj1" fmla="val 41588"/>
              <a:gd name="adj2" fmla="val 50000"/>
            </a:avLst>
          </a:prstGeom>
          <a:ln w="38100">
            <a:solidFill>
              <a:srgbClr val="0CA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9613BE1D-3EA2-6AE4-242E-2DE89DF1618C}"/>
              </a:ext>
            </a:extLst>
          </p:cNvPr>
          <p:cNvSpPr/>
          <p:nvPr/>
        </p:nvSpPr>
        <p:spPr>
          <a:xfrm>
            <a:off x="3501957" y="5724236"/>
            <a:ext cx="7278687" cy="832208"/>
          </a:xfrm>
          <a:custGeom>
            <a:avLst/>
            <a:gdLst>
              <a:gd name="connsiteX0" fmla="*/ 0 w 7013643"/>
              <a:gd name="connsiteY0" fmla="*/ 1799617 h 1799617"/>
              <a:gd name="connsiteX1" fmla="*/ 4727643 w 7013643"/>
              <a:gd name="connsiteY1" fmla="*/ 1225685 h 1799617"/>
              <a:gd name="connsiteX2" fmla="*/ 7013643 w 7013643"/>
              <a:gd name="connsiteY2" fmla="*/ 0 h 1799617"/>
              <a:gd name="connsiteX0" fmla="*/ 0 w 7013643"/>
              <a:gd name="connsiteY0" fmla="*/ 1799617 h 1799617"/>
              <a:gd name="connsiteX1" fmla="*/ 2684834 w 7013643"/>
              <a:gd name="connsiteY1" fmla="*/ 661480 h 1799617"/>
              <a:gd name="connsiteX2" fmla="*/ 4727643 w 7013643"/>
              <a:gd name="connsiteY2" fmla="*/ 1225685 h 1799617"/>
              <a:gd name="connsiteX3" fmla="*/ 7013643 w 7013643"/>
              <a:gd name="connsiteY3" fmla="*/ 0 h 1799617"/>
              <a:gd name="connsiteX0" fmla="*/ 0 w 7013643"/>
              <a:gd name="connsiteY0" fmla="*/ 1799617 h 1799617"/>
              <a:gd name="connsiteX1" fmla="*/ 2684834 w 7013643"/>
              <a:gd name="connsiteY1" fmla="*/ 661480 h 1799617"/>
              <a:gd name="connsiteX2" fmla="*/ 5116749 w 7013643"/>
              <a:gd name="connsiteY2" fmla="*/ 943583 h 1799617"/>
              <a:gd name="connsiteX3" fmla="*/ 7013643 w 7013643"/>
              <a:gd name="connsiteY3" fmla="*/ 0 h 1799617"/>
              <a:gd name="connsiteX0" fmla="*/ 0 w 7013643"/>
              <a:gd name="connsiteY0" fmla="*/ 1799617 h 1799617"/>
              <a:gd name="connsiteX1" fmla="*/ 2684834 w 7013643"/>
              <a:gd name="connsiteY1" fmla="*/ 661480 h 1799617"/>
              <a:gd name="connsiteX2" fmla="*/ 7013643 w 7013643"/>
              <a:gd name="connsiteY2" fmla="*/ 0 h 1799617"/>
              <a:gd name="connsiteX0" fmla="*/ 0 w 7013643"/>
              <a:gd name="connsiteY0" fmla="*/ 1799617 h 1799617"/>
              <a:gd name="connsiteX1" fmla="*/ 2996119 w 7013643"/>
              <a:gd name="connsiteY1" fmla="*/ 797668 h 1799617"/>
              <a:gd name="connsiteX2" fmla="*/ 7013643 w 7013643"/>
              <a:gd name="connsiteY2" fmla="*/ 0 h 1799617"/>
              <a:gd name="connsiteX0" fmla="*/ 0 w 7013643"/>
              <a:gd name="connsiteY0" fmla="*/ 1799617 h 1799617"/>
              <a:gd name="connsiteX1" fmla="*/ 2996119 w 7013643"/>
              <a:gd name="connsiteY1" fmla="*/ 797668 h 1799617"/>
              <a:gd name="connsiteX2" fmla="*/ 7013643 w 7013643"/>
              <a:gd name="connsiteY2" fmla="*/ 0 h 1799617"/>
              <a:gd name="connsiteX0" fmla="*/ 0 w 7013643"/>
              <a:gd name="connsiteY0" fmla="*/ 1799617 h 1799617"/>
              <a:gd name="connsiteX1" fmla="*/ 2996119 w 7013643"/>
              <a:gd name="connsiteY1" fmla="*/ 797668 h 1799617"/>
              <a:gd name="connsiteX2" fmla="*/ 7013643 w 7013643"/>
              <a:gd name="connsiteY2" fmla="*/ 0 h 1799617"/>
              <a:gd name="connsiteX0" fmla="*/ 0 w 7013643"/>
              <a:gd name="connsiteY0" fmla="*/ 1799617 h 1799617"/>
              <a:gd name="connsiteX1" fmla="*/ 2996119 w 7013643"/>
              <a:gd name="connsiteY1" fmla="*/ 797668 h 1799617"/>
              <a:gd name="connsiteX2" fmla="*/ 7013643 w 7013643"/>
              <a:gd name="connsiteY2" fmla="*/ 0 h 1799617"/>
              <a:gd name="connsiteX0" fmla="*/ 0 w 7636496"/>
              <a:gd name="connsiteY0" fmla="*/ 1256278 h 1256278"/>
              <a:gd name="connsiteX1" fmla="*/ 2996119 w 7636496"/>
              <a:gd name="connsiteY1" fmla="*/ 254329 h 1256278"/>
              <a:gd name="connsiteX2" fmla="*/ 7636496 w 7636496"/>
              <a:gd name="connsiteY2" fmla="*/ 0 h 1256278"/>
              <a:gd name="connsiteX0" fmla="*/ 0 w 7636496"/>
              <a:gd name="connsiteY0" fmla="*/ 1256278 h 1256278"/>
              <a:gd name="connsiteX1" fmla="*/ 2770832 w 7636496"/>
              <a:gd name="connsiteY1" fmla="*/ 559129 h 1256278"/>
              <a:gd name="connsiteX2" fmla="*/ 7636496 w 7636496"/>
              <a:gd name="connsiteY2" fmla="*/ 0 h 1256278"/>
              <a:gd name="connsiteX0" fmla="*/ 0 w 7225679"/>
              <a:gd name="connsiteY0" fmla="*/ 1084000 h 1084000"/>
              <a:gd name="connsiteX1" fmla="*/ 2770832 w 7225679"/>
              <a:gd name="connsiteY1" fmla="*/ 386851 h 1084000"/>
              <a:gd name="connsiteX2" fmla="*/ 7225679 w 7225679"/>
              <a:gd name="connsiteY2" fmla="*/ 0 h 1084000"/>
              <a:gd name="connsiteX0" fmla="*/ 0 w 7278687"/>
              <a:gd name="connsiteY0" fmla="*/ 832208 h 832208"/>
              <a:gd name="connsiteX1" fmla="*/ 2770832 w 7278687"/>
              <a:gd name="connsiteY1" fmla="*/ 135059 h 832208"/>
              <a:gd name="connsiteX2" fmla="*/ 7278687 w 7278687"/>
              <a:gd name="connsiteY2" fmla="*/ 0 h 83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8687" h="832208">
                <a:moveTo>
                  <a:pt x="0" y="832208"/>
                </a:moveTo>
                <a:cubicBezTo>
                  <a:pt x="591766" y="772221"/>
                  <a:pt x="1557718" y="273760"/>
                  <a:pt x="2770832" y="135059"/>
                </a:cubicBezTo>
                <a:cubicBezTo>
                  <a:pt x="3983946" y="-3642"/>
                  <a:pt x="6795141" y="740923"/>
                  <a:pt x="7278687" y="0"/>
                </a:cubicBezTo>
              </a:path>
            </a:pathLst>
          </a:custGeom>
          <a:noFill/>
          <a:ln w="38100">
            <a:solidFill>
              <a:srgbClr val="0CAAEA"/>
            </a:solidFill>
            <a:headEnd type="none"/>
            <a:tailEnd type="triangle" w="lg" len="lg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9DA9336-DA13-6201-0BB1-90E48950D8A2}"/>
              </a:ext>
            </a:extLst>
          </p:cNvPr>
          <p:cNvCxnSpPr>
            <a:cxnSpLocks/>
          </p:cNvCxnSpPr>
          <p:nvPr/>
        </p:nvCxnSpPr>
        <p:spPr>
          <a:xfrm>
            <a:off x="7516455" y="3378704"/>
            <a:ext cx="17320" cy="50979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4DABA5B-C584-A724-DF00-958C4A68A7DC}"/>
              </a:ext>
            </a:extLst>
          </p:cNvPr>
          <p:cNvSpPr/>
          <p:nvPr/>
        </p:nvSpPr>
        <p:spPr>
          <a:xfrm>
            <a:off x="261327" y="3463491"/>
            <a:ext cx="5562622" cy="18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64" name="Left Brace 63">
            <a:extLst>
              <a:ext uri="{FF2B5EF4-FFF2-40B4-BE49-F238E27FC236}">
                <a16:creationId xmlns:a16="http://schemas.microsoft.com/office/drawing/2014/main" id="{A55829F1-98FB-356A-0C1D-651F0F3DD546}"/>
              </a:ext>
            </a:extLst>
          </p:cNvPr>
          <p:cNvSpPr/>
          <p:nvPr/>
        </p:nvSpPr>
        <p:spPr>
          <a:xfrm rot="16200000">
            <a:off x="10603526" y="4723938"/>
            <a:ext cx="369039" cy="1406278"/>
          </a:xfrm>
          <a:prstGeom prst="leftBrace">
            <a:avLst>
              <a:gd name="adj1" fmla="val 41588"/>
              <a:gd name="adj2" fmla="val 50000"/>
            </a:avLst>
          </a:prstGeom>
          <a:ln w="38100">
            <a:solidFill>
              <a:srgbClr val="0CAAE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3" name="Picture 2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FBE0B8B4-7C37-9AF5-7063-47BFECABC16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8380" t="67651" r="1091" b="1772"/>
          <a:stretch>
            <a:fillRect/>
          </a:stretch>
        </p:blipFill>
        <p:spPr>
          <a:xfrm>
            <a:off x="4485190" y="1181327"/>
            <a:ext cx="3150048" cy="18415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A180061-1A88-38A1-7841-BE70CEE3C99B}"/>
              </a:ext>
            </a:extLst>
          </p:cNvPr>
          <p:cNvGrpSpPr/>
          <p:nvPr/>
        </p:nvGrpSpPr>
        <p:grpSpPr>
          <a:xfrm>
            <a:off x="224648" y="3516137"/>
            <a:ext cx="6956000" cy="1619654"/>
            <a:chOff x="234175" y="5238346"/>
            <a:chExt cx="6956000" cy="1619654"/>
          </a:xfrm>
        </p:grpSpPr>
        <p:pic>
          <p:nvPicPr>
            <p:cNvPr id="5" name="Picture 4" descr="A black text on a white background&#10;&#10;AI-generated content may be incorrect.">
              <a:extLst>
                <a:ext uri="{FF2B5EF4-FFF2-40B4-BE49-F238E27FC236}">
                  <a16:creationId xmlns:a16="http://schemas.microsoft.com/office/drawing/2014/main" id="{23725050-F86E-251F-DFF8-8188DA2CC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b="4276"/>
            <a:stretch>
              <a:fillRect/>
            </a:stretch>
          </p:blipFill>
          <p:spPr>
            <a:xfrm>
              <a:off x="234175" y="5238346"/>
              <a:ext cx="6956000" cy="161965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1ADDDC2-D9B6-697F-4452-CD9163BDD0AC}"/>
                </a:ext>
              </a:extLst>
            </p:cNvPr>
            <p:cNvSpPr/>
            <p:nvPr/>
          </p:nvSpPr>
          <p:spPr>
            <a:xfrm>
              <a:off x="253132" y="5245591"/>
              <a:ext cx="6925467" cy="802582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9A7DD73-1B26-6823-CA34-01ABF102F968}"/>
                </a:ext>
              </a:extLst>
            </p:cNvPr>
            <p:cNvSpPr/>
            <p:nvPr/>
          </p:nvSpPr>
          <p:spPr>
            <a:xfrm>
              <a:off x="255746" y="6048173"/>
              <a:ext cx="1058998" cy="315950"/>
            </a:xfrm>
            <a:prstGeom prst="rect">
              <a:avLst/>
            </a:prstGeom>
            <a:solidFill>
              <a:srgbClr val="FFFF0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FBAAC33-33BD-1348-8DC7-81BA986B4394}"/>
              </a:ext>
            </a:extLst>
          </p:cNvPr>
          <p:cNvSpPr txBox="1"/>
          <p:nvPr/>
        </p:nvSpPr>
        <p:spPr>
          <a:xfrm>
            <a:off x="8556395" y="6256226"/>
            <a:ext cx="3724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Feynman Lectures (1963)</a:t>
            </a:r>
          </a:p>
          <a:p>
            <a:r>
              <a:rPr lang="en-CO" b="1" dirty="0"/>
              <a:t>CMA</a:t>
            </a:r>
            <a:r>
              <a:rPr lang="en-CO" dirty="0"/>
              <a:t> Phys. Rev B </a:t>
            </a:r>
            <a:r>
              <a:rPr lang="en-CO" b="1" dirty="0"/>
              <a:t>112</a:t>
            </a:r>
            <a:r>
              <a:rPr lang="en-CO" dirty="0"/>
              <a:t> 054440 (2025)</a:t>
            </a:r>
          </a:p>
        </p:txBody>
      </p:sp>
    </p:spTree>
    <p:extLst>
      <p:ext uri="{BB962C8B-B14F-4D97-AF65-F5344CB8AC3E}">
        <p14:creationId xmlns:p14="http://schemas.microsoft.com/office/powerpoint/2010/main" val="322402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  <p:bldP spid="26" grpId="0"/>
      <p:bldP spid="40" grpId="0" animBg="1"/>
      <p:bldP spid="41" grpId="0" animBg="1"/>
      <p:bldP spid="51" grpId="0" animBg="1"/>
      <p:bldP spid="52" grpId="0" animBg="1"/>
      <p:bldP spid="53" grpId="0" animBg="1"/>
      <p:bldP spid="63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D39B3-94D0-E7BE-B924-934C0C2C5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D5280F-3ED0-CEDF-53D6-78340FA6B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753" y="5918727"/>
            <a:ext cx="5760000" cy="59618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BD1A3D9-8EB8-0F0D-71FA-49D999EBFB4D}"/>
              </a:ext>
            </a:extLst>
          </p:cNvPr>
          <p:cNvGrpSpPr/>
          <p:nvPr/>
        </p:nvGrpSpPr>
        <p:grpSpPr>
          <a:xfrm>
            <a:off x="101596" y="1057271"/>
            <a:ext cx="4742302" cy="2160000"/>
            <a:chOff x="7113682" y="4068101"/>
            <a:chExt cx="4742302" cy="2160000"/>
          </a:xfrm>
        </p:grpSpPr>
        <p:pic>
          <p:nvPicPr>
            <p:cNvPr id="17" name="Picture 16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B84A6D7D-D00C-31D3-CFDC-B309CA3075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21524D1-E4A8-FEC9-05C5-26147DB00B3E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AE6058-C632-1FEF-28BA-941EACF7EF4F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509FB27-8675-8F55-8279-2E6F9DB6D4D5}"/>
              </a:ext>
            </a:extLst>
          </p:cNvPr>
          <p:cNvSpPr/>
          <p:nvPr/>
        </p:nvSpPr>
        <p:spPr>
          <a:xfrm>
            <a:off x="4753235" y="879184"/>
            <a:ext cx="7186974" cy="248760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B11F5D-D018-2A1F-0B49-1FDC2D324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17" y="1545424"/>
            <a:ext cx="4374858" cy="39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7069F8B-9D0B-936A-D381-93EFDA7735B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51" r="6577"/>
          <a:stretch>
            <a:fillRect/>
          </a:stretch>
        </p:blipFill>
        <p:spPr>
          <a:xfrm>
            <a:off x="5391434" y="2666429"/>
            <a:ext cx="6390167" cy="520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EA4D387-B49B-1BB8-81F1-A2D17BBFA807}"/>
              </a:ext>
            </a:extLst>
          </p:cNvPr>
          <p:cNvSpPr txBox="1"/>
          <p:nvPr/>
        </p:nvSpPr>
        <p:spPr>
          <a:xfrm>
            <a:off x="5392019" y="992460"/>
            <a:ext cx="529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200" dirty="0"/>
              <a:t>Let’ s start with the text book’s procedure: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2074D-904E-8F42-91DE-2282ACE7671E}"/>
              </a:ext>
            </a:extLst>
          </p:cNvPr>
          <p:cNvSpPr txBox="1"/>
          <p:nvPr/>
        </p:nvSpPr>
        <p:spPr>
          <a:xfrm>
            <a:off x="345688" y="3516137"/>
            <a:ext cx="326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dirty="0"/>
              <a:t>Non-relativistic corrections:</a:t>
            </a:r>
          </a:p>
        </p:txBody>
      </p:sp>
      <p:pic>
        <p:nvPicPr>
          <p:cNvPr id="28" name="Picture 27" descr="A math equation with black text&#10;&#10;AI-generated content may be incorrect.">
            <a:extLst>
              <a:ext uri="{FF2B5EF4-FFF2-40B4-BE49-F238E27FC236}">
                <a16:creationId xmlns:a16="http://schemas.microsoft.com/office/drawing/2014/main" id="{9915FB65-1027-9B5B-99C4-CE286924CB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729" r="3772" b="45930"/>
          <a:stretch>
            <a:fillRect/>
          </a:stretch>
        </p:blipFill>
        <p:spPr>
          <a:xfrm>
            <a:off x="282099" y="3999896"/>
            <a:ext cx="5016230" cy="545026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88EFDF0-89F5-24E8-70AC-60EC4221C144}"/>
              </a:ext>
            </a:extLst>
          </p:cNvPr>
          <p:cNvGrpSpPr/>
          <p:nvPr/>
        </p:nvGrpSpPr>
        <p:grpSpPr>
          <a:xfrm>
            <a:off x="349973" y="4792634"/>
            <a:ext cx="5473976" cy="404889"/>
            <a:chOff x="450332" y="5729330"/>
            <a:chExt cx="5473976" cy="404889"/>
          </a:xfrm>
        </p:grpSpPr>
        <p:pic>
          <p:nvPicPr>
            <p:cNvPr id="29" name="Picture 28" descr="A math equation with black text&#10;&#10;AI-generated content may be incorrect.">
              <a:extLst>
                <a:ext uri="{FF2B5EF4-FFF2-40B4-BE49-F238E27FC236}">
                  <a16:creationId xmlns:a16="http://schemas.microsoft.com/office/drawing/2014/main" id="{30611513-A49E-EF5A-7375-733641698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355" t="68007" r="61248" b="-4618"/>
            <a:stretch>
              <a:fillRect/>
            </a:stretch>
          </p:blipFill>
          <p:spPr>
            <a:xfrm>
              <a:off x="1038057" y="5765180"/>
              <a:ext cx="1750742" cy="369039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036DA0B-E9D8-9295-6734-05557041F89A}"/>
                </a:ext>
              </a:extLst>
            </p:cNvPr>
            <p:cNvSpPr txBox="1"/>
            <p:nvPr/>
          </p:nvSpPr>
          <p:spPr>
            <a:xfrm>
              <a:off x="450332" y="5763835"/>
              <a:ext cx="30251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</a:t>
              </a:r>
              <a:r>
                <a:rPr lang="en-CO" dirty="0"/>
                <a:t>ith                                       and  </a:t>
              </a:r>
            </a:p>
          </p:txBody>
        </p:sp>
        <p:pic>
          <p:nvPicPr>
            <p:cNvPr id="31" name="Picture 30" descr="A math equation with black text&#10;&#10;AI-generated content may be incorrect.">
              <a:extLst>
                <a:ext uri="{FF2B5EF4-FFF2-40B4-BE49-F238E27FC236}">
                  <a16:creationId xmlns:a16="http://schemas.microsoft.com/office/drawing/2014/main" id="{5887927E-4E6F-B0B6-AA1C-0CCA593B1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46469" t="63360" r="10428"/>
            <a:stretch>
              <a:fillRect/>
            </a:stretch>
          </p:blipFill>
          <p:spPr>
            <a:xfrm>
              <a:off x="3169961" y="5729330"/>
              <a:ext cx="2754347" cy="369332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C804D00-34E2-F257-6E23-221E80E01654}"/>
              </a:ext>
            </a:extLst>
          </p:cNvPr>
          <p:cNvGrpSpPr/>
          <p:nvPr/>
        </p:nvGrpSpPr>
        <p:grpSpPr>
          <a:xfrm>
            <a:off x="5389336" y="2113465"/>
            <a:ext cx="5555121" cy="430887"/>
            <a:chOff x="4862642" y="2982636"/>
            <a:chExt cx="5632784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19EEF65-5C2F-4642-4E5C-71EC01DAA400}"/>
                    </a:ext>
                  </a:extLst>
                </p:cNvPr>
                <p:cNvSpPr txBox="1"/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419" sz="2200" dirty="0"/>
                    <a:t>Covariant momentum operator:</a:t>
                  </a:r>
                  <a:r>
                    <a:rPr lang="es-419" sz="2200" b="1" dirty="0"/>
                    <a:t> </a:t>
                  </a:r>
                  <a14:m>
                    <m:oMath xmlns:m="http://schemas.openxmlformats.org/officeDocument/2006/math"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419" sz="22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endParaRPr lang="en-CO" sz="2200" b="1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19EEF65-5C2F-4642-4E5C-71EC01DAA4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blipFill>
                  <a:blip r:embed="rId7"/>
                  <a:stretch>
                    <a:fillRect l="-1405" t="-8571" r="-468" b="-25714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92518B9-95E4-2D7F-9D87-DA1EDB691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60790" t="9594" r="16342" b="46693"/>
            <a:stretch>
              <a:fillRect/>
            </a:stretch>
          </p:blipFill>
          <p:spPr>
            <a:xfrm>
              <a:off x="8816274" y="3032244"/>
              <a:ext cx="1679152" cy="347342"/>
            </a:xfrm>
            <a:prstGeom prst="rect">
              <a:avLst/>
            </a:prstGeom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E0683F62-82EB-F736-31E8-25218D1C8EEE}"/>
              </a:ext>
            </a:extLst>
          </p:cNvPr>
          <p:cNvSpPr/>
          <p:nvPr/>
        </p:nvSpPr>
        <p:spPr>
          <a:xfrm>
            <a:off x="6301565" y="2480804"/>
            <a:ext cx="2429779" cy="8846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F6250AE-E8EE-2900-F643-6F7F33BD567D}"/>
              </a:ext>
            </a:extLst>
          </p:cNvPr>
          <p:cNvSpPr/>
          <p:nvPr/>
        </p:nvSpPr>
        <p:spPr>
          <a:xfrm>
            <a:off x="3082810" y="4721925"/>
            <a:ext cx="2648818" cy="62596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4732DA2-3BFA-2A07-F6B7-63F8A8B70095}"/>
              </a:ext>
            </a:extLst>
          </p:cNvPr>
          <p:cNvCxnSpPr>
            <a:cxnSpLocks/>
          </p:cNvCxnSpPr>
          <p:nvPr/>
        </p:nvCxnSpPr>
        <p:spPr>
          <a:xfrm>
            <a:off x="7927273" y="3378704"/>
            <a:ext cx="17320" cy="50979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3B70D07-9EF3-A51F-796D-6975FA4D8A4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9340" t="14907" b="19715"/>
          <a:stretch>
            <a:fillRect/>
          </a:stretch>
        </p:blipFill>
        <p:spPr>
          <a:xfrm>
            <a:off x="5894108" y="3888495"/>
            <a:ext cx="3712395" cy="400111"/>
          </a:xfrm>
          <a:prstGeom prst="rect">
            <a:avLst/>
          </a:prstGeom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7A61CFF8-416F-E731-D31A-497152FFE227}"/>
              </a:ext>
            </a:extLst>
          </p:cNvPr>
          <p:cNvSpPr/>
          <p:nvPr/>
        </p:nvSpPr>
        <p:spPr>
          <a:xfrm rot="5400000">
            <a:off x="8523083" y="2198997"/>
            <a:ext cx="625969" cy="4751387"/>
          </a:xfrm>
          <a:prstGeom prst="leftBrace">
            <a:avLst>
              <a:gd name="adj1" fmla="val 41588"/>
              <a:gd name="adj2" fmla="val 67657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8" name="Picture 7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9BDC3676-0AD1-BFBA-E756-7AAEBCD561E3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r="8896" b="54896"/>
          <a:stretch>
            <a:fillRect/>
          </a:stretch>
        </p:blipFill>
        <p:spPr>
          <a:xfrm>
            <a:off x="6287583" y="4771592"/>
            <a:ext cx="5102058" cy="504000"/>
          </a:xfrm>
          <a:prstGeom prst="rect">
            <a:avLst/>
          </a:prstGeom>
        </p:spPr>
      </p:pic>
      <p:pic>
        <p:nvPicPr>
          <p:cNvPr id="12" name="Picture 11" descr="A black lines on a white background&#10;&#10;AI-generated content may be incorrect.">
            <a:extLst>
              <a:ext uri="{FF2B5EF4-FFF2-40B4-BE49-F238E27FC236}">
                <a16:creationId xmlns:a16="http://schemas.microsoft.com/office/drawing/2014/main" id="{21AD4560-F1EC-3157-C3F4-10B9CF0AB1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1254" y="5418762"/>
            <a:ext cx="2520000" cy="3667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6B746B-41CB-082D-A0FD-FEFFA99C8108}"/>
              </a:ext>
            </a:extLst>
          </p:cNvPr>
          <p:cNvSpPr txBox="1"/>
          <p:nvPr/>
        </p:nvSpPr>
        <p:spPr>
          <a:xfrm>
            <a:off x="9592762" y="3755953"/>
            <a:ext cx="2421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Not necessarily commute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2C37D5-CF1E-A174-B5F1-FD2267629657}"/>
              </a:ext>
            </a:extLst>
          </p:cNvPr>
          <p:cNvSpPr/>
          <p:nvPr/>
        </p:nvSpPr>
        <p:spPr>
          <a:xfrm>
            <a:off x="261327" y="3463491"/>
            <a:ext cx="5562622" cy="1858774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B91DC3A-B52B-9F1A-A26E-6B9B7887A517}"/>
              </a:ext>
            </a:extLst>
          </p:cNvPr>
          <p:cNvSpPr/>
          <p:nvPr/>
        </p:nvSpPr>
        <p:spPr>
          <a:xfrm flipV="1">
            <a:off x="2780463" y="5920222"/>
            <a:ext cx="1848687" cy="5708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96E644-9E5F-A033-FBED-6ACF9AC4242E}"/>
              </a:ext>
            </a:extLst>
          </p:cNvPr>
          <p:cNvSpPr/>
          <p:nvPr/>
        </p:nvSpPr>
        <p:spPr>
          <a:xfrm flipV="1">
            <a:off x="6442175" y="3789681"/>
            <a:ext cx="2271849" cy="5708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D738677-A023-ABF5-DD44-706C364BC08A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25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is</a:t>
            </a:r>
            <a:r>
              <a:rPr lang="pt-BR" sz="3200" b="0" kern="0" dirty="0"/>
              <a:t> a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consequence</a:t>
            </a:r>
            <a:endParaRPr lang="pt-BR" sz="3200" b="0" kern="0" dirty="0"/>
          </a:p>
        </p:txBody>
      </p:sp>
      <p:sp>
        <p:nvSpPr>
          <p:cNvPr id="9" name="CuadroTexto 11">
            <a:extLst>
              <a:ext uri="{FF2B5EF4-FFF2-40B4-BE49-F238E27FC236}">
                <a16:creationId xmlns:a16="http://schemas.microsoft.com/office/drawing/2014/main" id="{FB39D12B-C6BD-1F14-5809-543B64BBB5ED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112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054440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(2025)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62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7" grpId="0" animBg="1"/>
      <p:bldP spid="14" grpId="0"/>
      <p:bldP spid="27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7736-5803-C9F9-0D11-060A21A0C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5D636A-BC56-7F3E-55C8-BC93C26B31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409" t="16148"/>
          <a:stretch>
            <a:fillRect/>
          </a:stretch>
        </p:blipFill>
        <p:spPr>
          <a:xfrm>
            <a:off x="291429" y="3834370"/>
            <a:ext cx="4202087" cy="612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A2CF4-081A-B769-DC94-C53FA41CF462}"/>
              </a:ext>
            </a:extLst>
          </p:cNvPr>
          <p:cNvGrpSpPr/>
          <p:nvPr/>
        </p:nvGrpSpPr>
        <p:grpSpPr>
          <a:xfrm>
            <a:off x="101596" y="1057271"/>
            <a:ext cx="4742302" cy="2160000"/>
            <a:chOff x="7113682" y="4068101"/>
            <a:chExt cx="4742302" cy="2160000"/>
          </a:xfrm>
        </p:grpSpPr>
        <p:pic>
          <p:nvPicPr>
            <p:cNvPr id="17" name="Picture 16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32907E1A-0DA6-3879-3A18-2374DF40E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0286F5-577B-9560-1EAE-9ACE6A752A61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E439E2C-49B6-CEDB-D366-912FF534069E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8EC76445-8662-2BB1-572E-8B0531B66A7B}"/>
              </a:ext>
            </a:extLst>
          </p:cNvPr>
          <p:cNvSpPr/>
          <p:nvPr/>
        </p:nvSpPr>
        <p:spPr>
          <a:xfrm>
            <a:off x="4753235" y="879184"/>
            <a:ext cx="7186974" cy="2487600"/>
          </a:xfrm>
          <a:prstGeom prst="rect">
            <a:avLst/>
          </a:prstGeom>
          <a:noFill/>
          <a:ln w="381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3D840E4-185A-3C70-E167-91BC28689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17" y="1545424"/>
            <a:ext cx="4374858" cy="396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B9019A-2D82-FFA6-4492-0C6612D2BF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451" r="6577"/>
          <a:stretch>
            <a:fillRect/>
          </a:stretch>
        </p:blipFill>
        <p:spPr>
          <a:xfrm>
            <a:off x="5391434" y="2666429"/>
            <a:ext cx="6390167" cy="52076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1BC0C4-5127-030F-9F19-571301AA0775}"/>
              </a:ext>
            </a:extLst>
          </p:cNvPr>
          <p:cNvSpPr txBox="1"/>
          <p:nvPr/>
        </p:nvSpPr>
        <p:spPr>
          <a:xfrm>
            <a:off x="5392019" y="992460"/>
            <a:ext cx="5298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200" dirty="0"/>
              <a:t>Let’ s start with the text book’s procedure: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F4ED672-17F3-70BA-4CBE-ED0C3F666A5E}"/>
              </a:ext>
            </a:extLst>
          </p:cNvPr>
          <p:cNvGrpSpPr/>
          <p:nvPr/>
        </p:nvGrpSpPr>
        <p:grpSpPr>
          <a:xfrm>
            <a:off x="5389336" y="2113465"/>
            <a:ext cx="5555121" cy="430887"/>
            <a:chOff x="4862642" y="2982636"/>
            <a:chExt cx="5632784" cy="430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7B2C170-2CF1-991B-2E08-3FA81E0375FC}"/>
                    </a:ext>
                  </a:extLst>
                </p:cNvPr>
                <p:cNvSpPr txBox="1"/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419" sz="2200" dirty="0"/>
                    <a:t>Covariant momentum operator:</a:t>
                  </a:r>
                  <a:r>
                    <a:rPr lang="es-419" sz="2200" b="1" dirty="0"/>
                    <a:t> </a:t>
                  </a:r>
                  <a14:m>
                    <m:oMath xmlns:m="http://schemas.openxmlformats.org/officeDocument/2006/math"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s-419" sz="22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s-419" sz="2200" b="0" i="0" smtClean="0">
                          <a:latin typeface="Cambria Math" panose="02040503050406030204" pitchFamily="18" charset="0"/>
                        </a:rPr>
                        <m:t>e</m:t>
                      </m:r>
                      <m:r>
                        <a:rPr lang="es-419" sz="2200" b="1" i="1" smtClean="0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endParaRPr lang="en-CO" sz="2200" b="1" i="1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7B2C170-2CF1-991B-2E08-3FA81E0375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2642" y="2982636"/>
                  <a:ext cx="5485861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1405" t="-8571" r="-468" b="-25714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6592D25-1489-40E0-AFCE-F17B5E867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60790" t="9594" r="16342" b="46693"/>
            <a:stretch>
              <a:fillRect/>
            </a:stretch>
          </p:blipFill>
          <p:spPr>
            <a:xfrm>
              <a:off x="8816274" y="3032244"/>
              <a:ext cx="1679152" cy="347342"/>
            </a:xfrm>
            <a:prstGeom prst="rect">
              <a:avLst/>
            </a:prstGeom>
          </p:spPr>
        </p:pic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AFA2D21D-B989-393C-EEA7-DBE591E7B08E}"/>
              </a:ext>
            </a:extLst>
          </p:cNvPr>
          <p:cNvSpPr/>
          <p:nvPr/>
        </p:nvSpPr>
        <p:spPr>
          <a:xfrm>
            <a:off x="6301565" y="2480804"/>
            <a:ext cx="2429779" cy="8846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49494B-D077-671E-4DBB-43BDEF7D633B}"/>
              </a:ext>
            </a:extLst>
          </p:cNvPr>
          <p:cNvSpPr/>
          <p:nvPr/>
        </p:nvSpPr>
        <p:spPr>
          <a:xfrm flipV="1">
            <a:off x="291430" y="3782453"/>
            <a:ext cx="3966245" cy="5708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EDB81B-8DC9-B635-9FC1-908A26F386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439" t="4225" r="86781" b="225"/>
          <a:stretch>
            <a:fillRect/>
          </a:stretch>
        </p:blipFill>
        <p:spPr>
          <a:xfrm>
            <a:off x="4423940" y="3782454"/>
            <a:ext cx="588590" cy="57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EA0A6-23B3-AB40-AAA2-7DD9B11B0E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9340" t="14907" b="19715"/>
          <a:stretch>
            <a:fillRect/>
          </a:stretch>
        </p:blipFill>
        <p:spPr>
          <a:xfrm>
            <a:off x="5894108" y="3888495"/>
            <a:ext cx="3712395" cy="400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2FBB8E6-1EF1-CB2A-E967-81D57E713007}"/>
              </a:ext>
            </a:extLst>
          </p:cNvPr>
          <p:cNvSpPr/>
          <p:nvPr/>
        </p:nvSpPr>
        <p:spPr>
          <a:xfrm flipV="1">
            <a:off x="6442175" y="3789681"/>
            <a:ext cx="2271849" cy="570833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7611AAAB-23B1-442E-03FB-3EFE6C9F0FF1}"/>
              </a:ext>
            </a:extLst>
          </p:cNvPr>
          <p:cNvSpPr/>
          <p:nvPr/>
        </p:nvSpPr>
        <p:spPr>
          <a:xfrm rot="5400000">
            <a:off x="4434131" y="3179912"/>
            <a:ext cx="369039" cy="3007948"/>
          </a:xfrm>
          <a:prstGeom prst="leftBrace">
            <a:avLst>
              <a:gd name="adj1" fmla="val 41588"/>
              <a:gd name="adj2" fmla="val 79688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BD2B85D1-115D-9146-B96F-5DA63749ACDD}"/>
              </a:ext>
            </a:extLst>
          </p:cNvPr>
          <p:cNvSpPr/>
          <p:nvPr/>
        </p:nvSpPr>
        <p:spPr>
          <a:xfrm rot="5400000">
            <a:off x="1382392" y="3218569"/>
            <a:ext cx="369039" cy="2930635"/>
          </a:xfrm>
          <a:prstGeom prst="leftBrace">
            <a:avLst>
              <a:gd name="adj1" fmla="val 41588"/>
              <a:gd name="adj2" fmla="val 55151"/>
            </a:avLst>
          </a:prstGeom>
          <a:ln w="3810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36" name="Picture 35" descr="A black number and a white background&#10;&#10;AI-generated content may be incorrect.">
            <a:extLst>
              <a:ext uri="{FF2B5EF4-FFF2-40B4-BE49-F238E27FC236}">
                <a16:creationId xmlns:a16="http://schemas.microsoft.com/office/drawing/2014/main" id="{9DFDC322-9207-7539-A4A5-8AD3A8448F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06" y="4918470"/>
            <a:ext cx="2964924" cy="396000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DF4C4983-9589-4D12-6673-79F99081883F}"/>
              </a:ext>
            </a:extLst>
          </p:cNvPr>
          <p:cNvSpPr>
            <a:spLocks/>
          </p:cNvSpPr>
          <p:nvPr/>
        </p:nvSpPr>
        <p:spPr>
          <a:xfrm>
            <a:off x="3141397" y="3614718"/>
            <a:ext cx="1116278" cy="8846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4910F7-47A9-BBC9-9955-26B6BB66FF2E}"/>
              </a:ext>
            </a:extLst>
          </p:cNvPr>
          <p:cNvSpPr>
            <a:spLocks/>
          </p:cNvSpPr>
          <p:nvPr/>
        </p:nvSpPr>
        <p:spPr>
          <a:xfrm>
            <a:off x="305715" y="3614718"/>
            <a:ext cx="2169566" cy="8846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3B0780-33E1-E344-62E7-9E5B8723B4C9}"/>
              </a:ext>
            </a:extLst>
          </p:cNvPr>
          <p:cNvSpPr txBox="1"/>
          <p:nvPr/>
        </p:nvSpPr>
        <p:spPr>
          <a:xfrm>
            <a:off x="3141397" y="4810317"/>
            <a:ext cx="3021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dirty="0">
                <a:solidFill>
                  <a:srgbClr val="00B050"/>
                </a:solidFill>
              </a:rPr>
              <a:t>SOC + Darwing terms</a:t>
            </a:r>
          </a:p>
        </p:txBody>
      </p:sp>
      <p:pic>
        <p:nvPicPr>
          <p:cNvPr id="45" name="Picture 44" descr="A black text with a white background&#10;&#10;AI-generated content may be incorrect.">
            <a:extLst>
              <a:ext uri="{FF2B5EF4-FFF2-40B4-BE49-F238E27FC236}">
                <a16:creationId xmlns:a16="http://schemas.microsoft.com/office/drawing/2014/main" id="{3C24631E-64FD-1FDD-6CEE-9FA0419E1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4308" y="5607527"/>
            <a:ext cx="5397500" cy="8001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3394220-76F2-1BDA-1D98-89CFEF4175CF}"/>
              </a:ext>
            </a:extLst>
          </p:cNvPr>
          <p:cNvSpPr/>
          <p:nvPr/>
        </p:nvSpPr>
        <p:spPr>
          <a:xfrm flipV="1">
            <a:off x="3558524" y="5550376"/>
            <a:ext cx="5155500" cy="94004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E95A51A-D60A-E2BD-87EC-BDEC14B1E1EE}"/>
              </a:ext>
            </a:extLst>
          </p:cNvPr>
          <p:cNvCxnSpPr>
            <a:cxnSpLocks/>
          </p:cNvCxnSpPr>
          <p:nvPr/>
        </p:nvCxnSpPr>
        <p:spPr>
          <a:xfrm>
            <a:off x="7927273" y="3378704"/>
            <a:ext cx="17320" cy="509791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Left Brace 47">
            <a:extLst>
              <a:ext uri="{FF2B5EF4-FFF2-40B4-BE49-F238E27FC236}">
                <a16:creationId xmlns:a16="http://schemas.microsoft.com/office/drawing/2014/main" id="{054E19B5-97CF-91E9-E394-EFFBB0632CF6}"/>
              </a:ext>
            </a:extLst>
          </p:cNvPr>
          <p:cNvSpPr/>
          <p:nvPr/>
        </p:nvSpPr>
        <p:spPr>
          <a:xfrm rot="5400000">
            <a:off x="8523083" y="2198997"/>
            <a:ext cx="625969" cy="4751387"/>
          </a:xfrm>
          <a:prstGeom prst="leftBrace">
            <a:avLst>
              <a:gd name="adj1" fmla="val 41588"/>
              <a:gd name="adj2" fmla="val 67657"/>
            </a:avLst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49" name="Picture 48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CE03AF0C-B670-CAA3-B547-B84587135CB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8896" b="54896"/>
          <a:stretch>
            <a:fillRect/>
          </a:stretch>
        </p:blipFill>
        <p:spPr>
          <a:xfrm>
            <a:off x="6287583" y="4771592"/>
            <a:ext cx="5102058" cy="504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0E66D61-8C41-D3BC-4A2F-5CBDC0F6FF72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25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is</a:t>
            </a:r>
            <a:r>
              <a:rPr lang="pt-BR" sz="3200" b="0" kern="0" dirty="0"/>
              <a:t> a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consequence</a:t>
            </a:r>
            <a:endParaRPr lang="pt-BR" sz="3200" b="0" kern="0" dirty="0"/>
          </a:p>
        </p:txBody>
      </p:sp>
      <p:sp>
        <p:nvSpPr>
          <p:cNvPr id="8" name="CuadroTexto 11">
            <a:extLst>
              <a:ext uri="{FF2B5EF4-FFF2-40B4-BE49-F238E27FC236}">
                <a16:creationId xmlns:a16="http://schemas.microsoft.com/office/drawing/2014/main" id="{8AED0293-7DB7-39E7-815D-2ED45BF48F4D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112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054440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(2025)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79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1" grpId="0" animBg="1"/>
      <p:bldP spid="13" grpId="0" animBg="1"/>
      <p:bldP spid="37" grpId="0" animBg="1"/>
      <p:bldP spid="42" grpId="0" animBg="1"/>
      <p:bldP spid="43" grpId="0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9DA3-0BE1-E016-0E23-9501CD52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number on a white background&#10;&#10;AI-generated content may be incorrect.">
            <a:extLst>
              <a:ext uri="{FF2B5EF4-FFF2-40B4-BE49-F238E27FC236}">
                <a16:creationId xmlns:a16="http://schemas.microsoft.com/office/drawing/2014/main" id="{7F90B5D8-1A5F-E9DB-B2C5-D9B236EFA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05" y="903979"/>
            <a:ext cx="5626100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95E903-9940-688F-D34B-A1696499A500}"/>
              </a:ext>
            </a:extLst>
          </p:cNvPr>
          <p:cNvSpPr/>
          <p:nvPr/>
        </p:nvSpPr>
        <p:spPr>
          <a:xfrm flipV="1">
            <a:off x="4793151" y="867147"/>
            <a:ext cx="6868645" cy="94004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5" name="Picture 4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6EA8B919-8DCA-F9E2-5A21-B4E8F74AD7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06"/>
          <a:stretch>
            <a:fillRect/>
          </a:stretch>
        </p:blipFill>
        <p:spPr>
          <a:xfrm>
            <a:off x="609779" y="4857818"/>
            <a:ext cx="3345289" cy="1728000"/>
          </a:xfrm>
          <a:prstGeom prst="rect">
            <a:avLst/>
          </a:prstGeom>
        </p:spPr>
      </p:pic>
      <p:pic>
        <p:nvPicPr>
          <p:cNvPr id="51" name="Picture 50" descr="A colorful diamond shaped objects with arrows&#10;&#10;AI-generated content may be incorrect.">
            <a:extLst>
              <a:ext uri="{FF2B5EF4-FFF2-40B4-BE49-F238E27FC236}">
                <a16:creationId xmlns:a16="http://schemas.microsoft.com/office/drawing/2014/main" id="{6D2A213B-2E23-55CB-49CB-9EAA0B1A9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6" y="2735903"/>
            <a:ext cx="3123981" cy="1728000"/>
          </a:xfrm>
          <a:prstGeom prst="rect">
            <a:avLst/>
          </a:prstGeom>
        </p:spPr>
      </p:pic>
      <p:pic>
        <p:nvPicPr>
          <p:cNvPr id="78" name="Picture 7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87B7BA3-C8B3-101B-EE50-ABE65C717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56" y="795000"/>
            <a:ext cx="3253657" cy="1728000"/>
          </a:xfrm>
          <a:prstGeom prst="rect">
            <a:avLst/>
          </a:prstGeom>
        </p:spPr>
      </p:pic>
      <p:pic>
        <p:nvPicPr>
          <p:cNvPr id="80" name="Picture 79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8619AA4D-AF3A-27D2-1639-6A8823F721B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896" b="54896"/>
          <a:stretch>
            <a:fillRect/>
          </a:stretch>
        </p:blipFill>
        <p:spPr>
          <a:xfrm>
            <a:off x="4594422" y="1944983"/>
            <a:ext cx="7200000" cy="71124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266B6145-46E3-B582-E3B6-92A4D8F5A101}"/>
              </a:ext>
            </a:extLst>
          </p:cNvPr>
          <p:cNvSpPr txBox="1"/>
          <p:nvPr/>
        </p:nvSpPr>
        <p:spPr>
          <a:xfrm>
            <a:off x="1648417" y="224823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7030A0"/>
                </a:solidFill>
              </a:rPr>
              <a:t>Monopole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D896B6B-1200-19EA-FA58-E9ED5EBF8BBD}"/>
              </a:ext>
            </a:extLst>
          </p:cNvPr>
          <p:cNvSpPr txBox="1"/>
          <p:nvPr/>
        </p:nvSpPr>
        <p:spPr>
          <a:xfrm>
            <a:off x="1775297" y="4428523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FF0000"/>
                </a:solidFill>
              </a:rPr>
              <a:t>Dipole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8B77BC-A901-8E3D-7A7A-A60E2189A18C}"/>
              </a:ext>
            </a:extLst>
          </p:cNvPr>
          <p:cNvSpPr txBox="1"/>
          <p:nvPr/>
        </p:nvSpPr>
        <p:spPr>
          <a:xfrm>
            <a:off x="1449211" y="6497598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0070C0"/>
                </a:solidFill>
              </a:rPr>
              <a:t>Quadrupole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329DB8-335D-C665-84AC-044E02709530}"/>
              </a:ext>
            </a:extLst>
          </p:cNvPr>
          <p:cNvGrpSpPr/>
          <p:nvPr/>
        </p:nvGrpSpPr>
        <p:grpSpPr>
          <a:xfrm>
            <a:off x="101596" y="1057271"/>
            <a:ext cx="4742302" cy="2160000"/>
            <a:chOff x="7113682" y="4068101"/>
            <a:chExt cx="4742302" cy="2160000"/>
          </a:xfrm>
        </p:grpSpPr>
        <p:pic>
          <p:nvPicPr>
            <p:cNvPr id="9" name="Picture 8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7A11418C-596C-CB92-257A-A884CE797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BCFC0A-7D91-F047-78CF-425BD1927547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AC4063-3450-2EAF-9761-02E941179070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5705632B-1266-7217-6233-F46DF6A4DA00}"/>
              </a:ext>
            </a:extLst>
          </p:cNvPr>
          <p:cNvSpPr/>
          <p:nvPr/>
        </p:nvSpPr>
        <p:spPr>
          <a:xfrm>
            <a:off x="5981699" y="2099171"/>
            <a:ext cx="838201" cy="518954"/>
          </a:xfrm>
          <a:prstGeom prst="ellipse">
            <a:avLst/>
          </a:prstGeom>
          <a:solidFill>
            <a:srgbClr val="7030A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D1E82E7-0960-3F2A-5737-F6DB7325ED07}"/>
              </a:ext>
            </a:extLst>
          </p:cNvPr>
          <p:cNvSpPr/>
          <p:nvPr/>
        </p:nvSpPr>
        <p:spPr>
          <a:xfrm>
            <a:off x="8826495" y="2081352"/>
            <a:ext cx="2171705" cy="518954"/>
          </a:xfrm>
          <a:prstGeom prst="ellipse">
            <a:avLst/>
          </a:prstGeom>
          <a:solidFill>
            <a:srgbClr val="00B0F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65258DE-E51D-F5D2-E8DE-4BABB23699E3}"/>
              </a:ext>
            </a:extLst>
          </p:cNvPr>
          <p:cNvSpPr/>
          <p:nvPr/>
        </p:nvSpPr>
        <p:spPr>
          <a:xfrm>
            <a:off x="7008174" y="2075522"/>
            <a:ext cx="1627826" cy="518954"/>
          </a:xfrm>
          <a:prstGeom prst="ellipse">
            <a:avLst/>
          </a:prstGeom>
          <a:solidFill>
            <a:srgbClr val="FF000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C878318-9AB1-515B-8312-54A11B6AF2A8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562978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is</a:t>
            </a:r>
            <a:r>
              <a:rPr lang="pt-BR" sz="3200" b="0" kern="0" dirty="0"/>
              <a:t> a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consequence</a:t>
            </a:r>
            <a:r>
              <a:rPr lang="pt-BR" sz="3200" b="0" kern="0" dirty="0"/>
              <a:t>: </a:t>
            </a:r>
            <a:r>
              <a:rPr lang="pt-BR" sz="3200" b="0" kern="0" dirty="0" err="1"/>
              <a:t>different</a:t>
            </a:r>
            <a:r>
              <a:rPr lang="pt-BR" sz="3200" b="0" kern="0" dirty="0"/>
              <a:t> </a:t>
            </a:r>
            <a:r>
              <a:rPr lang="pt-BR" sz="3200" b="0" kern="0" dirty="0" err="1"/>
              <a:t>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sources</a:t>
            </a:r>
            <a:endParaRPr lang="pt-BR" sz="3200" b="0" kern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4F5C2-B1B9-E7CD-B20D-EDDBBEDAD91F}"/>
              </a:ext>
            </a:extLst>
          </p:cNvPr>
          <p:cNvGrpSpPr/>
          <p:nvPr/>
        </p:nvGrpSpPr>
        <p:grpSpPr>
          <a:xfrm>
            <a:off x="5084190" y="3301826"/>
            <a:ext cx="6619823" cy="2743872"/>
            <a:chOff x="2826635" y="2112576"/>
            <a:chExt cx="6619823" cy="274387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32DC40-22DA-A7A9-5037-61186287D81E}"/>
                </a:ext>
              </a:extLst>
            </p:cNvPr>
            <p:cNvGrpSpPr/>
            <p:nvPr/>
          </p:nvGrpSpPr>
          <p:grpSpPr>
            <a:xfrm>
              <a:off x="3018996" y="2112576"/>
              <a:ext cx="6427462" cy="2237424"/>
              <a:chOff x="3018996" y="2112576"/>
              <a:chExt cx="6427462" cy="2237424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2B94DF84-C89D-9345-1D7F-74DB6806CC35}"/>
                  </a:ext>
                </a:extLst>
              </p:cNvPr>
              <p:cNvGrpSpPr/>
              <p:nvPr/>
            </p:nvGrpSpPr>
            <p:grpSpPr>
              <a:xfrm>
                <a:off x="3128473" y="2978331"/>
                <a:ext cx="6317985" cy="1371669"/>
                <a:chOff x="3128473" y="2978331"/>
                <a:chExt cx="6317985" cy="1371669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EE0064F8-9183-D7C3-9723-670C5F7AD6F0}"/>
                    </a:ext>
                  </a:extLst>
                </p:cNvPr>
                <p:cNvSpPr/>
                <p:nvPr/>
              </p:nvSpPr>
              <p:spPr>
                <a:xfrm>
                  <a:off x="5294957" y="2978331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AAEA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87BD225F-309C-2B7B-C201-67BEC381E79F}"/>
                    </a:ext>
                  </a:extLst>
                </p:cNvPr>
                <p:cNvSpPr/>
                <p:nvPr/>
              </p:nvSpPr>
              <p:spPr>
                <a:xfrm>
                  <a:off x="5294957" y="3810000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8D1E2E75-97D1-CBD2-D09C-38F9D0EC5BF9}"/>
                    </a:ext>
                  </a:extLst>
                </p:cNvPr>
                <p:cNvSpPr/>
                <p:nvPr/>
              </p:nvSpPr>
              <p:spPr>
                <a:xfrm>
                  <a:off x="7587346" y="2978331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AAEA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A3162B81-C228-DCF6-94BA-58B97B851FAB}"/>
                    </a:ext>
                  </a:extLst>
                </p:cNvPr>
                <p:cNvSpPr/>
                <p:nvPr/>
              </p:nvSpPr>
              <p:spPr>
                <a:xfrm>
                  <a:off x="7587346" y="3810000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7EFEDD5-191C-0F8D-A950-B6504129F6C0}"/>
                    </a:ext>
                  </a:extLst>
                </p:cNvPr>
                <p:cNvSpPr/>
                <p:nvPr/>
              </p:nvSpPr>
              <p:spPr>
                <a:xfrm>
                  <a:off x="8562745" y="2978331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FF0000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23DECC4-5611-112B-BD7C-597E5921AC45}"/>
                    </a:ext>
                  </a:extLst>
                </p:cNvPr>
                <p:cNvSpPr/>
                <p:nvPr/>
              </p:nvSpPr>
              <p:spPr>
                <a:xfrm>
                  <a:off x="8562745" y="3810000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AAEA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D3CA19BE-CFBA-D89B-AB94-A453DF014EEF}"/>
                    </a:ext>
                  </a:extLst>
                </p:cNvPr>
                <p:cNvSpPr/>
                <p:nvPr/>
              </p:nvSpPr>
              <p:spPr>
                <a:xfrm>
                  <a:off x="3128473" y="3346302"/>
                  <a:ext cx="540000" cy="54000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0CAAEA"/>
                    </a:gs>
                    <a:gs pos="100000">
                      <a:schemeClr val="bg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O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E8DB2A0F-A6B4-9A8F-4A19-19FC7D0ED02B}"/>
                    </a:ext>
                  </a:extLst>
                </p:cNvPr>
                <p:cNvSpPr txBox="1"/>
                <p:nvPr/>
              </p:nvSpPr>
              <p:spPr>
                <a:xfrm>
                  <a:off x="5834957" y="3017498"/>
                  <a:ext cx="349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0C39F4F0-A525-ABB3-D411-5AA20F824927}"/>
                    </a:ext>
                  </a:extLst>
                </p:cNvPr>
                <p:cNvSpPr txBox="1"/>
                <p:nvPr/>
              </p:nvSpPr>
              <p:spPr>
                <a:xfrm>
                  <a:off x="7274007" y="3017497"/>
                  <a:ext cx="349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99DB8CE-FCCD-955A-DFB9-10CC51CB6722}"/>
                    </a:ext>
                  </a:extLst>
                </p:cNvPr>
                <p:cNvSpPr txBox="1"/>
                <p:nvPr/>
              </p:nvSpPr>
              <p:spPr>
                <a:xfrm>
                  <a:off x="9096682" y="3849189"/>
                  <a:ext cx="349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+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80C53F0-8F1A-6456-7F36-1B60FE54518E}"/>
                    </a:ext>
                  </a:extLst>
                </p:cNvPr>
                <p:cNvSpPr txBox="1"/>
                <p:nvPr/>
              </p:nvSpPr>
              <p:spPr>
                <a:xfrm>
                  <a:off x="7258372" y="3820987"/>
                  <a:ext cx="2888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-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49A99491-CAC4-8D0B-80E0-3490C3805960}"/>
                    </a:ext>
                  </a:extLst>
                </p:cNvPr>
                <p:cNvSpPr txBox="1"/>
                <p:nvPr/>
              </p:nvSpPr>
              <p:spPr>
                <a:xfrm>
                  <a:off x="9098407" y="2995604"/>
                  <a:ext cx="2888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-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782DC3A7-5F89-D648-EEC5-6B6719A62109}"/>
                    </a:ext>
                  </a:extLst>
                </p:cNvPr>
                <p:cNvSpPr txBox="1"/>
                <p:nvPr/>
              </p:nvSpPr>
              <p:spPr>
                <a:xfrm>
                  <a:off x="5828026" y="3829694"/>
                  <a:ext cx="28886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-</a:t>
                  </a:r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86F4C9CE-10EE-320E-8106-9DDD85E7C70C}"/>
                    </a:ext>
                  </a:extLst>
                </p:cNvPr>
                <p:cNvSpPr txBox="1"/>
                <p:nvPr/>
              </p:nvSpPr>
              <p:spPr>
                <a:xfrm>
                  <a:off x="3682028" y="3387524"/>
                  <a:ext cx="3497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CO" sz="2400" b="1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rPr>
                    <a:t>+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5101074-FB3A-0F43-9D99-E203B72A2E3B}"/>
                      </a:ext>
                    </a:extLst>
                  </p:cNvPr>
                  <p:cNvSpPr txBox="1"/>
                  <p:nvPr/>
                </p:nvSpPr>
                <p:spPr>
                  <a:xfrm>
                    <a:off x="3018996" y="2112576"/>
                    <a:ext cx="8049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D5101074-FB3A-0F43-9D99-E203B72A2E3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18996" y="2112576"/>
                    <a:ext cx="804964" cy="40011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C2023D9-8861-9D85-B223-DC1502CC08CD}"/>
                      </a:ext>
                    </a:extLst>
                  </p:cNvPr>
                  <p:cNvSpPr txBox="1"/>
                  <p:nvPr/>
                </p:nvSpPr>
                <p:spPr>
                  <a:xfrm>
                    <a:off x="5231116" y="2112576"/>
                    <a:ext cx="8049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1C2023D9-8861-9D85-B223-DC1502CC08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31116" y="2112576"/>
                    <a:ext cx="80496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88F8EE9-76C7-B74A-F7A9-32D5D75DE9B5}"/>
                      </a:ext>
                    </a:extLst>
                  </p:cNvPr>
                  <p:cNvSpPr txBox="1"/>
                  <p:nvPr/>
                </p:nvSpPr>
                <p:spPr>
                  <a:xfrm>
                    <a:off x="7976456" y="2112576"/>
                    <a:ext cx="804964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88F8EE9-76C7-B74A-F7A9-32D5D75DE9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76456" y="2112576"/>
                    <a:ext cx="80496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0ADA3C-F1F6-7FAA-B7AB-73AFD55EC8FD}"/>
                    </a:ext>
                  </a:extLst>
                </p:cNvPr>
                <p:cNvSpPr txBox="1"/>
                <p:nvPr/>
              </p:nvSpPr>
              <p:spPr>
                <a:xfrm>
                  <a:off x="2826635" y="4428307"/>
                  <a:ext cx="11239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O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s-419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O" sz="20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10ADA3C-F1F6-7FAA-B7AB-73AFD55EC8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6635" y="4428307"/>
                  <a:ext cx="1123962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747880-09BA-7414-2642-A1F71EEC4935}"/>
                    </a:ext>
                  </a:extLst>
                </p:cNvPr>
                <p:cNvSpPr txBox="1"/>
                <p:nvPr/>
              </p:nvSpPr>
              <p:spPr>
                <a:xfrm>
                  <a:off x="5038755" y="4456338"/>
                  <a:ext cx="11239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O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s-419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CO" sz="20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B747880-09BA-7414-2642-A1F71EEC49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8755" y="4456338"/>
                  <a:ext cx="1123962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1389DC-7393-EEE6-1EDE-A63B571EA18C}"/>
                    </a:ext>
                  </a:extLst>
                </p:cNvPr>
                <p:cNvSpPr txBox="1"/>
                <p:nvPr/>
              </p:nvSpPr>
              <p:spPr>
                <a:xfrm>
                  <a:off x="7818927" y="4451982"/>
                  <a:ext cx="112396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O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  <m:r>
                          <a:rPr lang="es-419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CO" sz="2000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51389DC-7393-EEE6-1EDE-A63B571EA1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8927" y="4451982"/>
                  <a:ext cx="112396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CuadroTexto 11">
            <a:extLst>
              <a:ext uri="{FF2B5EF4-FFF2-40B4-BE49-F238E27FC236}">
                <a16:creationId xmlns:a16="http://schemas.microsoft.com/office/drawing/2014/main" id="{940EF9AB-29A3-65D0-848A-D06BA2D793CE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112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054440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(2025)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75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36" grpId="0" animBg="1"/>
      <p:bldP spid="37" grpId="0" animBg="1"/>
      <p:bldP spid="3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C0445-B2D0-4150-6549-20B9C4FC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number on a white background&#10;&#10;AI-generated content may be incorrect.">
            <a:extLst>
              <a:ext uri="{FF2B5EF4-FFF2-40B4-BE49-F238E27FC236}">
                <a16:creationId xmlns:a16="http://schemas.microsoft.com/office/drawing/2014/main" id="{4D20C130-3A80-AB24-7624-3D8130F22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905" y="903979"/>
            <a:ext cx="5626100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57504C-530D-B93A-FA6D-DAF48AAA8A44}"/>
              </a:ext>
            </a:extLst>
          </p:cNvPr>
          <p:cNvSpPr/>
          <p:nvPr/>
        </p:nvSpPr>
        <p:spPr>
          <a:xfrm flipV="1">
            <a:off x="4793151" y="867147"/>
            <a:ext cx="6868645" cy="94004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5" name="Picture 4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15D6FF2C-E7A3-C921-58B8-2DF565E3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406"/>
          <a:stretch>
            <a:fillRect/>
          </a:stretch>
        </p:blipFill>
        <p:spPr>
          <a:xfrm>
            <a:off x="609779" y="4857818"/>
            <a:ext cx="3345289" cy="1728000"/>
          </a:xfrm>
          <a:prstGeom prst="rect">
            <a:avLst/>
          </a:prstGeom>
        </p:spPr>
      </p:pic>
      <p:pic>
        <p:nvPicPr>
          <p:cNvPr id="51" name="Picture 50" descr="A colorful diamond shaped objects with arrows&#10;&#10;AI-generated content may be incorrect.">
            <a:extLst>
              <a:ext uri="{FF2B5EF4-FFF2-40B4-BE49-F238E27FC236}">
                <a16:creationId xmlns:a16="http://schemas.microsoft.com/office/drawing/2014/main" id="{92009E45-6294-8D97-66D3-F7F0FC7AE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56" y="2735903"/>
            <a:ext cx="3123981" cy="1728000"/>
          </a:xfrm>
          <a:prstGeom prst="rect">
            <a:avLst/>
          </a:prstGeom>
        </p:spPr>
      </p:pic>
      <p:pic>
        <p:nvPicPr>
          <p:cNvPr id="78" name="Picture 7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36DD880-C10F-5BA3-C938-5B9C5D445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56" y="795000"/>
            <a:ext cx="3253657" cy="1728000"/>
          </a:xfrm>
          <a:prstGeom prst="rect">
            <a:avLst/>
          </a:prstGeom>
        </p:spPr>
      </p:pic>
      <p:pic>
        <p:nvPicPr>
          <p:cNvPr id="80" name="Picture 79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23EC544F-4857-737F-6A5B-68BCB78D96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8896" b="54896"/>
          <a:stretch>
            <a:fillRect/>
          </a:stretch>
        </p:blipFill>
        <p:spPr>
          <a:xfrm>
            <a:off x="4594422" y="1944983"/>
            <a:ext cx="7200000" cy="71124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972761DA-4E0F-62E8-1430-42D803F0082E}"/>
              </a:ext>
            </a:extLst>
          </p:cNvPr>
          <p:cNvSpPr txBox="1"/>
          <p:nvPr/>
        </p:nvSpPr>
        <p:spPr>
          <a:xfrm>
            <a:off x="1648417" y="2248237"/>
            <a:ext cx="1354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7030A0"/>
                </a:solidFill>
              </a:rPr>
              <a:t>Monopole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3C15511-FF81-FE5E-3E8A-E0757C1A1F42}"/>
              </a:ext>
            </a:extLst>
          </p:cNvPr>
          <p:cNvSpPr txBox="1"/>
          <p:nvPr/>
        </p:nvSpPr>
        <p:spPr>
          <a:xfrm>
            <a:off x="1775297" y="4428523"/>
            <a:ext cx="950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FF0000"/>
                </a:solidFill>
              </a:rPr>
              <a:t>Dipole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FEAB939-CCE3-D519-9CA6-983C8F0961D8}"/>
              </a:ext>
            </a:extLst>
          </p:cNvPr>
          <p:cNvSpPr txBox="1"/>
          <p:nvPr/>
        </p:nvSpPr>
        <p:spPr>
          <a:xfrm>
            <a:off x="1449211" y="6497598"/>
            <a:ext cx="1574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000" b="1" dirty="0">
                <a:solidFill>
                  <a:srgbClr val="0070C0"/>
                </a:solidFill>
              </a:rPr>
              <a:t>Quadrupole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57">
                <a:extLst>
                  <a:ext uri="{FF2B5EF4-FFF2-40B4-BE49-F238E27FC236}">
                    <a16:creationId xmlns:a16="http://schemas.microsoft.com/office/drawing/2014/main" id="{0167AB1F-DA16-356B-5AB9-E50316F1FC7C}"/>
                  </a:ext>
                </a:extLst>
              </p:cNvPr>
              <p:cNvSpPr txBox="1"/>
              <p:nvPr/>
            </p:nvSpPr>
            <p:spPr>
              <a:xfrm>
                <a:off x="4011514" y="5327407"/>
                <a:ext cx="3121496" cy="102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s-419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s-419" sz="1400" b="0" i="1" smtClean="0">
                                    <a:solidFill>
                                      <a:srgbClr val="FF525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s-419" sz="1400" b="0" i="1" smtClean="0">
                                    <a:solidFill>
                                      <a:srgbClr val="FF525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s-419" sz="1400" b="0" i="1" smtClean="0">
                                    <a:solidFill>
                                      <a:srgbClr val="FF525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419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419" sz="1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s-419" sz="1400" b="0" i="1" smtClean="0">
                                    <a:solidFill>
                                      <a:srgbClr val="7777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419" sz="1400" i="1" smtClean="0">
                                    <a:solidFill>
                                      <a:srgbClr val="7777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sz="1400" dirty="0"/>
              </a:p>
            </p:txBody>
          </p:sp>
        </mc:Choice>
        <mc:Fallback xmlns="">
          <p:sp>
            <p:nvSpPr>
              <p:cNvPr id="12" name="CuadroTexto 57">
                <a:extLst>
                  <a:ext uri="{FF2B5EF4-FFF2-40B4-BE49-F238E27FC236}">
                    <a16:creationId xmlns:a16="http://schemas.microsoft.com/office/drawing/2014/main" id="{903969FB-3E7D-57D1-C60D-17A908C13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1514" y="5327407"/>
                <a:ext cx="3121496" cy="1022844"/>
              </a:xfrm>
              <a:prstGeom prst="rect">
                <a:avLst/>
              </a:prstGeom>
              <a:blipFill>
                <a:blip r:embed="rId7"/>
                <a:stretch>
                  <a:fillRect l="-81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n 49">
            <a:extLst>
              <a:ext uri="{FF2B5EF4-FFF2-40B4-BE49-F238E27FC236}">
                <a16:creationId xmlns:a16="http://schemas.microsoft.com/office/drawing/2014/main" id="{9882DE7F-8C7C-80C5-1013-395D260FA6B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243" t="24210" r="18824" b="30762"/>
          <a:stretch>
            <a:fillRect/>
          </a:stretch>
        </p:blipFill>
        <p:spPr>
          <a:xfrm>
            <a:off x="7675535" y="4850397"/>
            <a:ext cx="1755673" cy="1489492"/>
          </a:xfrm>
          <a:prstGeom prst="rect">
            <a:avLst/>
          </a:prstGeom>
        </p:spPr>
      </p:pic>
      <p:pic>
        <p:nvPicPr>
          <p:cNvPr id="16" name="Imagen 53">
            <a:extLst>
              <a:ext uri="{FF2B5EF4-FFF2-40B4-BE49-F238E27FC236}">
                <a16:creationId xmlns:a16="http://schemas.microsoft.com/office/drawing/2014/main" id="{FF37B0B3-131E-C4D6-0272-356B59FBF0D8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17732"/>
          <a:stretch>
            <a:fillRect/>
          </a:stretch>
        </p:blipFill>
        <p:spPr>
          <a:xfrm>
            <a:off x="6926531" y="4043070"/>
            <a:ext cx="3083771" cy="2721387"/>
          </a:xfrm>
          <a:prstGeom prst="rect">
            <a:avLst/>
          </a:prstGeom>
        </p:spPr>
      </p:pic>
      <p:pic>
        <p:nvPicPr>
          <p:cNvPr id="23" name="Imagen 47">
            <a:extLst>
              <a:ext uri="{FF2B5EF4-FFF2-40B4-BE49-F238E27FC236}">
                <a16:creationId xmlns:a16="http://schemas.microsoft.com/office/drawing/2014/main" id="{21C11223-CED1-4B17-C411-010D460F8C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002" y="4697121"/>
            <a:ext cx="2030400" cy="1800477"/>
          </a:xfrm>
          <a:prstGeom prst="rect">
            <a:avLst/>
          </a:prstGeom>
        </p:spPr>
      </p:pic>
      <p:pic>
        <p:nvPicPr>
          <p:cNvPr id="24" name="Imagen 5">
            <a:extLst>
              <a:ext uri="{FF2B5EF4-FFF2-40B4-BE49-F238E27FC236}">
                <a16:creationId xmlns:a16="http://schemas.microsoft.com/office/drawing/2014/main" id="{AD510FD4-3ACE-373E-7405-74019ABD0FE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27611" t="16866" r="21505" b="26445"/>
          <a:stretch>
            <a:fillRect/>
          </a:stretch>
        </p:blipFill>
        <p:spPr>
          <a:xfrm>
            <a:off x="7961282" y="3057415"/>
            <a:ext cx="1158004" cy="1284808"/>
          </a:xfrm>
          <a:prstGeom prst="rect">
            <a:avLst/>
          </a:prstGeom>
        </p:spPr>
      </p:pic>
      <p:pic>
        <p:nvPicPr>
          <p:cNvPr id="25" name="Imagen 3">
            <a:extLst>
              <a:ext uri="{FF2B5EF4-FFF2-40B4-BE49-F238E27FC236}">
                <a16:creationId xmlns:a16="http://schemas.microsoft.com/office/drawing/2014/main" id="{C0446BA9-676D-8118-C650-B59AE199341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2932" y="2662330"/>
            <a:ext cx="2277372" cy="2268000"/>
          </a:xfrm>
          <a:prstGeom prst="rect">
            <a:avLst/>
          </a:prstGeom>
        </p:spPr>
      </p:pic>
      <p:pic>
        <p:nvPicPr>
          <p:cNvPr id="30" name="Imagen 46">
            <a:extLst>
              <a:ext uri="{FF2B5EF4-FFF2-40B4-BE49-F238E27FC236}">
                <a16:creationId xmlns:a16="http://schemas.microsoft.com/office/drawing/2014/main" id="{970C991D-A3CC-61D0-E973-4D07DB596A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86859" y="2799362"/>
            <a:ext cx="2062800" cy="18009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uadroTexto 12">
                <a:extLst>
                  <a:ext uri="{FF2B5EF4-FFF2-40B4-BE49-F238E27FC236}">
                    <a16:creationId xmlns:a16="http://schemas.microsoft.com/office/drawing/2014/main" id="{C2F235CE-7E9E-B85D-D6D7-329C445F5016}"/>
                  </a:ext>
                </a:extLst>
              </p:cNvPr>
              <p:cNvSpPr txBox="1"/>
              <p:nvPr/>
            </p:nvSpPr>
            <p:spPr>
              <a:xfrm>
                <a:off x="4145098" y="3320807"/>
                <a:ext cx="2907976" cy="1022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s-419" sz="1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419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419" sz="1400" b="0" i="1" smtClean="0">
                                    <a:solidFill>
                                      <a:srgbClr val="FF525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419" sz="1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419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419" sz="1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1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s-419" sz="1400" b="0" i="1" smtClean="0">
                                    <a:solidFill>
                                      <a:srgbClr val="7777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419" sz="1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1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419" sz="1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sz="1400" dirty="0"/>
              </a:p>
            </p:txBody>
          </p:sp>
        </mc:Choice>
        <mc:Fallback xmlns="">
          <p:sp>
            <p:nvSpPr>
              <p:cNvPr id="31" name="CuadroTexto 12">
                <a:extLst>
                  <a:ext uri="{FF2B5EF4-FFF2-40B4-BE49-F238E27FC236}">
                    <a16:creationId xmlns:a16="http://schemas.microsoft.com/office/drawing/2014/main" id="{6BB542EA-A9D3-03DF-579D-E20A40FF91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98" y="3320807"/>
                <a:ext cx="2907976" cy="1022844"/>
              </a:xfrm>
              <a:prstGeom prst="rect">
                <a:avLst/>
              </a:prstGeom>
              <a:blipFill>
                <a:blip r:embed="rId14"/>
                <a:stretch>
                  <a:fillRect l="-87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Oval 35">
            <a:extLst>
              <a:ext uri="{FF2B5EF4-FFF2-40B4-BE49-F238E27FC236}">
                <a16:creationId xmlns:a16="http://schemas.microsoft.com/office/drawing/2014/main" id="{E33C5773-E9A9-857C-462C-DF9F253A2D71}"/>
              </a:ext>
            </a:extLst>
          </p:cNvPr>
          <p:cNvSpPr/>
          <p:nvPr/>
        </p:nvSpPr>
        <p:spPr>
          <a:xfrm>
            <a:off x="5981699" y="2099171"/>
            <a:ext cx="838201" cy="518954"/>
          </a:xfrm>
          <a:prstGeom prst="ellipse">
            <a:avLst/>
          </a:prstGeom>
          <a:solidFill>
            <a:srgbClr val="7030A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9EAE34C-E523-5E1E-B288-79A79E0135D8}"/>
              </a:ext>
            </a:extLst>
          </p:cNvPr>
          <p:cNvSpPr/>
          <p:nvPr/>
        </p:nvSpPr>
        <p:spPr>
          <a:xfrm>
            <a:off x="8826495" y="2081352"/>
            <a:ext cx="2171705" cy="518954"/>
          </a:xfrm>
          <a:prstGeom prst="ellipse">
            <a:avLst/>
          </a:prstGeom>
          <a:solidFill>
            <a:srgbClr val="00B0F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D6810D-065C-B69B-E500-F1CEF274A4F2}"/>
              </a:ext>
            </a:extLst>
          </p:cNvPr>
          <p:cNvSpPr/>
          <p:nvPr/>
        </p:nvSpPr>
        <p:spPr>
          <a:xfrm>
            <a:off x="7008174" y="2075522"/>
            <a:ext cx="1627826" cy="518954"/>
          </a:xfrm>
          <a:prstGeom prst="ellipse">
            <a:avLst/>
          </a:prstGeom>
          <a:solidFill>
            <a:srgbClr val="FF0000">
              <a:alpha val="2016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A44E84-BF49-EFC2-2D56-F57A197799DD}"/>
              </a:ext>
            </a:extLst>
          </p:cNvPr>
          <p:cNvSpPr txBox="1"/>
          <p:nvPr/>
        </p:nvSpPr>
        <p:spPr>
          <a:xfrm>
            <a:off x="7525718" y="4293347"/>
            <a:ext cx="205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</a:t>
            </a:r>
            <a:r>
              <a:rPr lang="en-CO" dirty="0"/>
              <a:t>-wave magnetism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4794A69-9418-71FF-910D-7A43F841BB85}"/>
              </a:ext>
            </a:extLst>
          </p:cNvPr>
          <p:cNvSpPr txBox="1"/>
          <p:nvPr/>
        </p:nvSpPr>
        <p:spPr>
          <a:xfrm>
            <a:off x="7591633" y="6395125"/>
            <a:ext cx="207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CO" dirty="0"/>
              <a:t>-wave magnetism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9300F7A-23C2-0AB5-3865-F1F0947C61D5}"/>
              </a:ext>
            </a:extLst>
          </p:cNvPr>
          <p:cNvSpPr txBox="1"/>
          <p:nvPr/>
        </p:nvSpPr>
        <p:spPr>
          <a:xfrm>
            <a:off x="10420784" y="4291937"/>
            <a:ext cx="10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</a:t>
            </a:r>
            <a:r>
              <a:rPr lang="en-CO" dirty="0"/>
              <a:t>-orbital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08C41C6-AB74-8591-4DAB-BE61D30652BD}"/>
              </a:ext>
            </a:extLst>
          </p:cNvPr>
          <p:cNvSpPr txBox="1"/>
          <p:nvPr/>
        </p:nvSpPr>
        <p:spPr>
          <a:xfrm>
            <a:off x="10512633" y="6395125"/>
            <a:ext cx="103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</a:t>
            </a:r>
            <a:r>
              <a:rPr lang="en-CO" dirty="0"/>
              <a:t>-orbital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AEAE4F0-A12B-1635-1EC7-BF887D64E665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562978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is</a:t>
            </a:r>
            <a:r>
              <a:rPr lang="pt-BR" sz="3200" b="0" kern="0" dirty="0"/>
              <a:t> a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consequence</a:t>
            </a:r>
            <a:r>
              <a:rPr lang="pt-BR" sz="3200" b="0" kern="0" dirty="0"/>
              <a:t>: </a:t>
            </a:r>
            <a:r>
              <a:rPr lang="pt-BR" sz="3200" b="0" kern="0" dirty="0" err="1"/>
              <a:t>different</a:t>
            </a:r>
            <a:r>
              <a:rPr lang="pt-BR" sz="3200" b="0" kern="0" dirty="0"/>
              <a:t> </a:t>
            </a:r>
            <a:r>
              <a:rPr lang="pt-BR" sz="3200" b="0" kern="0" dirty="0" err="1"/>
              <a:t>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sources</a:t>
            </a:r>
            <a:endParaRPr lang="pt-BR" sz="3200" b="0" kern="0" dirty="0"/>
          </a:p>
        </p:txBody>
      </p:sp>
    </p:spTree>
    <p:extLst>
      <p:ext uri="{BB962C8B-B14F-4D97-AF65-F5344CB8AC3E}">
        <p14:creationId xmlns:p14="http://schemas.microsoft.com/office/powerpoint/2010/main" val="241750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1" grpId="0"/>
      <p:bldP spid="39" grpId="0"/>
      <p:bldP spid="40" grpId="0"/>
      <p:bldP spid="41" grpId="0"/>
      <p:bldP spid="4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EA7F5-5166-A7C9-5565-63481AEE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479C6-274B-A674-1643-3A7722FA4245}"/>
              </a:ext>
            </a:extLst>
          </p:cNvPr>
          <p:cNvSpPr txBox="1">
            <a:spLocks/>
          </p:cNvSpPr>
          <p:nvPr/>
        </p:nvSpPr>
        <p:spPr>
          <a:xfrm>
            <a:off x="101595" y="110833"/>
            <a:ext cx="9594403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77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</a:t>
            </a:r>
            <a:r>
              <a:rPr lang="pt-BR" sz="3200" b="0" kern="0" dirty="0" err="1"/>
              <a:t>quadrupole</a:t>
            </a:r>
            <a:r>
              <a:rPr lang="pt-BR" sz="3200" b="0" kern="0" dirty="0"/>
              <a:t>-regime: </a:t>
            </a:r>
            <a:r>
              <a:rPr lang="pt-BR" sz="3200" b="0" kern="0" dirty="0" err="1"/>
              <a:t>Altermagnets</a:t>
            </a:r>
            <a:r>
              <a:rPr lang="pt-BR" sz="3200" b="0" kern="0" dirty="0"/>
              <a:t> as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materials</a:t>
            </a:r>
            <a:endParaRPr lang="pt-BR" sz="3200" b="0" kern="0" dirty="0"/>
          </a:p>
        </p:txBody>
      </p:sp>
      <p:pic>
        <p:nvPicPr>
          <p:cNvPr id="43" name="Picture 42" descr="A black and grey cubes with blue arrows&#10;&#10;AI-generated content may be incorrect.">
            <a:extLst>
              <a:ext uri="{FF2B5EF4-FFF2-40B4-BE49-F238E27FC236}">
                <a16:creationId xmlns:a16="http://schemas.microsoft.com/office/drawing/2014/main" id="{780A6592-8F48-D178-D6F9-5082A4580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96" y="2985519"/>
            <a:ext cx="3600000" cy="1723880"/>
          </a:xfrm>
          <a:prstGeom prst="rect">
            <a:avLst/>
          </a:prstGeom>
        </p:spPr>
      </p:pic>
      <p:pic>
        <p:nvPicPr>
          <p:cNvPr id="49" name="Picture 48" descr="A screenshot of a black and red graph&#10;&#10;AI-generated content may be incorrect.">
            <a:extLst>
              <a:ext uri="{FF2B5EF4-FFF2-40B4-BE49-F238E27FC236}">
                <a16:creationId xmlns:a16="http://schemas.microsoft.com/office/drawing/2014/main" id="{11D3A6BD-66D7-4588-6B63-493B3BB3E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98" y="4626778"/>
            <a:ext cx="3600000" cy="2104478"/>
          </a:xfrm>
          <a:prstGeom prst="rect">
            <a:avLst/>
          </a:prstGeom>
        </p:spPr>
      </p:pic>
      <p:pic>
        <p:nvPicPr>
          <p:cNvPr id="3" name="Picture 2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A21AD0C9-22E7-99FD-02CB-AC52EEA4AC8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406"/>
          <a:stretch>
            <a:fillRect/>
          </a:stretch>
        </p:blipFill>
        <p:spPr>
          <a:xfrm>
            <a:off x="8049718" y="3260664"/>
            <a:ext cx="3827257" cy="19769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459A7C-1B67-A539-B990-4B526B751A15}"/>
              </a:ext>
            </a:extLst>
          </p:cNvPr>
          <p:cNvSpPr txBox="1"/>
          <p:nvPr/>
        </p:nvSpPr>
        <p:spPr>
          <a:xfrm>
            <a:off x="9009648" y="5224154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0070C0"/>
                </a:solidFill>
              </a:rPr>
              <a:t>Quadrupole</a:t>
            </a:r>
          </a:p>
        </p:txBody>
      </p:sp>
      <p:pic>
        <p:nvPicPr>
          <p:cNvPr id="8" name="Picture 7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10A958A9-277D-D4DD-5505-E01EB180D7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6169"/>
          <a:stretch>
            <a:fillRect/>
          </a:stretch>
        </p:blipFill>
        <p:spPr>
          <a:xfrm>
            <a:off x="5455479" y="5945960"/>
            <a:ext cx="6600195" cy="912040"/>
          </a:xfrm>
          <a:prstGeom prst="rect">
            <a:avLst/>
          </a:prstGeom>
        </p:spPr>
      </p:pic>
      <p:pic>
        <p:nvPicPr>
          <p:cNvPr id="11" name="Picture 10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7D9D9C7A-EFFE-CCA5-D323-C043794C09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308" t="1997" r="71842" b="62849"/>
          <a:stretch>
            <a:fillRect/>
          </a:stretch>
        </p:blipFill>
        <p:spPr>
          <a:xfrm>
            <a:off x="4452371" y="3260664"/>
            <a:ext cx="2529658" cy="2988000"/>
          </a:xfrm>
          <a:prstGeom prst="rect">
            <a:avLst/>
          </a:prstGeom>
        </p:spPr>
      </p:pic>
      <p:pic>
        <p:nvPicPr>
          <p:cNvPr id="13" name="Picture 12" descr="A black number on a white background&#10;&#10;AI-generated content may be incorrect.">
            <a:extLst>
              <a:ext uri="{FF2B5EF4-FFF2-40B4-BE49-F238E27FC236}">
                <a16:creationId xmlns:a16="http://schemas.microsoft.com/office/drawing/2014/main" id="{12D3027A-6D78-57B2-02DA-650CA1582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3431" y="876039"/>
            <a:ext cx="5626100" cy="88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DABCEDF-96D8-9398-DC47-C4556294DF1B}"/>
              </a:ext>
            </a:extLst>
          </p:cNvPr>
          <p:cNvSpPr/>
          <p:nvPr/>
        </p:nvSpPr>
        <p:spPr>
          <a:xfrm flipV="1">
            <a:off x="2661677" y="839207"/>
            <a:ext cx="6868645" cy="94004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16" name="Picture 1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9BA05DB8-20DB-38B0-9EE7-4456F935FCD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8896" b="54896"/>
          <a:stretch>
            <a:fillRect/>
          </a:stretch>
        </p:blipFill>
        <p:spPr>
          <a:xfrm>
            <a:off x="2495999" y="1890528"/>
            <a:ext cx="7200000" cy="71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497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69AF-F5E7-5181-2ADF-5A50C3EB9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C1B38F4-490E-0009-E286-ED4EE84189A9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2500" b="0" i="1" dirty="0">
                <a:solidFill>
                  <a:prstClr val="white"/>
                </a:solidFill>
              </a:rPr>
              <a:t>Quantum materials: when “more is different” … </a:t>
            </a:r>
          </a:p>
        </p:txBody>
      </p:sp>
      <p:pic>
        <p:nvPicPr>
          <p:cNvPr id="14" name="Picture 13" descr="A cartoon of a group of people&#10;&#10;AI-generated content may be incorrect.">
            <a:extLst>
              <a:ext uri="{FF2B5EF4-FFF2-40B4-BE49-F238E27FC236}">
                <a16:creationId xmlns:a16="http://schemas.microsoft.com/office/drawing/2014/main" id="{C8928E14-E289-C8CE-CB82-9BAF32A84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6" y="3348790"/>
            <a:ext cx="7797600" cy="32395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66E572C-30EC-A954-000F-D1F1D6DE5B7F}"/>
              </a:ext>
            </a:extLst>
          </p:cNvPr>
          <p:cNvSpPr txBox="1"/>
          <p:nvPr/>
        </p:nvSpPr>
        <p:spPr>
          <a:xfrm>
            <a:off x="456054" y="1064891"/>
            <a:ext cx="109728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mic Sans MS" panose="030F0902030302020204" pitchFamily="66" charset="0"/>
                <a:cs typeface="Calibri" panose="020F0502020204030204" pitchFamily="34" charset="0"/>
              </a:rPr>
              <a:t>“…the behavior of large and complex aggregates of elementary particles, it turns out, is not to be understood in terms of a simple extrapolation of the properties of a few particles. Instead, at each level of complexity entirely new properties appear…” Philip Anderson (1972)</a:t>
            </a:r>
            <a:endParaRPr lang="en-CO" sz="2400" dirty="0">
              <a:latin typeface="Comic Sans MS" panose="030F0902030302020204" pitchFamily="66" charset="0"/>
              <a:cs typeface="Calibri" panose="020F0502020204030204" pitchFamily="34" charset="0"/>
            </a:endParaRPr>
          </a:p>
        </p:txBody>
      </p:sp>
      <p:pic>
        <p:nvPicPr>
          <p:cNvPr id="22" name="Picture 21" descr="A group of colorful blocks&#10;&#10;AI-generated content may be incorrect.">
            <a:extLst>
              <a:ext uri="{FF2B5EF4-FFF2-40B4-BE49-F238E27FC236}">
                <a16:creationId xmlns:a16="http://schemas.microsoft.com/office/drawing/2014/main" id="{66827B0F-ED7B-3EB3-1D4E-37AB752C62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425" r="3618"/>
          <a:stretch>
            <a:fillRect/>
          </a:stretch>
        </p:blipFill>
        <p:spPr>
          <a:xfrm>
            <a:off x="8678682" y="3348790"/>
            <a:ext cx="2430154" cy="3204000"/>
          </a:xfrm>
          <a:prstGeom prst="rect">
            <a:avLst/>
          </a:prstGeom>
        </p:spPr>
      </p:pic>
      <p:pic>
        <p:nvPicPr>
          <p:cNvPr id="23" name="Picture 22" descr="A group of colorful blocks&#10;&#10;AI-generated content may be incorrect.">
            <a:extLst>
              <a:ext uri="{FF2B5EF4-FFF2-40B4-BE49-F238E27FC236}">
                <a16:creationId xmlns:a16="http://schemas.microsoft.com/office/drawing/2014/main" id="{B2A55499-42EC-1A7B-E0C6-FA16AF11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5" r="29782"/>
          <a:stretch>
            <a:fillRect/>
          </a:stretch>
        </p:blipFill>
        <p:spPr>
          <a:xfrm>
            <a:off x="711764" y="3364832"/>
            <a:ext cx="6577263" cy="3204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A4F550FA-06B8-8164-9300-30A24BC3E656}"/>
              </a:ext>
            </a:extLst>
          </p:cNvPr>
          <p:cNvGrpSpPr/>
          <p:nvPr/>
        </p:nvGrpSpPr>
        <p:grpSpPr>
          <a:xfrm>
            <a:off x="2672505" y="892772"/>
            <a:ext cx="9410889" cy="5398235"/>
            <a:chOff x="2672505" y="892772"/>
            <a:chExt cx="9410889" cy="539823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669A019-DD49-4612-95DD-7FE58EF6B430}"/>
                </a:ext>
              </a:extLst>
            </p:cNvPr>
            <p:cNvGrpSpPr/>
            <p:nvPr/>
          </p:nvGrpSpPr>
          <p:grpSpPr>
            <a:xfrm>
              <a:off x="7763394" y="892772"/>
              <a:ext cx="4320000" cy="3861142"/>
              <a:chOff x="7796847" y="892772"/>
              <a:chExt cx="4320000" cy="3861142"/>
            </a:xfrm>
          </p:grpSpPr>
          <p:pic>
            <p:nvPicPr>
              <p:cNvPr id="26" name="Picture 25" descr="A collage of different types of objects&#10;&#10;AI-generated content may be incorrect.">
                <a:extLst>
                  <a:ext uri="{FF2B5EF4-FFF2-40B4-BE49-F238E27FC236}">
                    <a16:creationId xmlns:a16="http://schemas.microsoft.com/office/drawing/2014/main" id="{D9B1048D-B253-AA9E-11BA-64C7003C9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671" t="35271" b="1"/>
              <a:stretch>
                <a:fillRect/>
              </a:stretch>
            </p:blipFill>
            <p:spPr>
              <a:xfrm>
                <a:off x="7796847" y="892772"/>
                <a:ext cx="4270828" cy="3847170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1659957-29BB-4B75-E1CD-28730F54B8E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96847" y="901914"/>
                <a:ext cx="4320000" cy="3852000"/>
              </a:xfrm>
              <a:prstGeom prst="rect">
                <a:avLst/>
              </a:prstGeom>
              <a:noFill/>
              <a:ln w="571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1FBF31-DF50-6F9E-C725-D61B9BC1294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72505" y="4059007"/>
              <a:ext cx="2503179" cy="2232000"/>
            </a:xfrm>
            <a:prstGeom prst="rect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69882BA-7183-8C3A-B10E-86A692BB6E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684" y="901914"/>
              <a:ext cx="2587710" cy="3157093"/>
            </a:xfrm>
            <a:prstGeom prst="lin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56E3146-C462-D3EF-432C-33B1B101A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5684" y="4739942"/>
              <a:ext cx="2587710" cy="1551065"/>
            </a:xfrm>
            <a:prstGeom prst="line">
              <a:avLst/>
            </a:prstGeom>
            <a:noFill/>
            <a:ln w="5715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5058505-8220-EAA6-BF5F-259F1042FBC9}"/>
              </a:ext>
            </a:extLst>
          </p:cNvPr>
          <p:cNvGrpSpPr/>
          <p:nvPr/>
        </p:nvGrpSpPr>
        <p:grpSpPr>
          <a:xfrm>
            <a:off x="1399263" y="2440640"/>
            <a:ext cx="6218810" cy="731362"/>
            <a:chOff x="1399263" y="2440640"/>
            <a:chExt cx="6218810" cy="731362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B418D0B-9F08-EAF4-B7F3-E6D00C6781AA}"/>
                </a:ext>
              </a:extLst>
            </p:cNvPr>
            <p:cNvSpPr/>
            <p:nvPr/>
          </p:nvSpPr>
          <p:spPr>
            <a:xfrm flipH="1">
              <a:off x="5608526" y="2440640"/>
              <a:ext cx="2009547" cy="486514"/>
            </a:xfrm>
            <a:custGeom>
              <a:avLst/>
              <a:gdLst>
                <a:gd name="connsiteX0" fmla="*/ 0 w 1306286"/>
                <a:gd name="connsiteY0" fmla="*/ 0 h 486514"/>
                <a:gd name="connsiteX1" fmla="*/ 290286 w 1306286"/>
                <a:gd name="connsiteY1" fmla="*/ 420915 h 486514"/>
                <a:gd name="connsiteX2" fmla="*/ 1306286 w 1306286"/>
                <a:gd name="connsiteY2" fmla="*/ 478972 h 48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6286" h="486514">
                  <a:moveTo>
                    <a:pt x="0" y="0"/>
                  </a:moveTo>
                  <a:cubicBezTo>
                    <a:pt x="36286" y="170543"/>
                    <a:pt x="72572" y="341086"/>
                    <a:pt x="290286" y="420915"/>
                  </a:cubicBezTo>
                  <a:cubicBezTo>
                    <a:pt x="508000" y="500744"/>
                    <a:pt x="907143" y="489858"/>
                    <a:pt x="1306286" y="478972"/>
                  </a:cubicBezTo>
                </a:path>
              </a:pathLst>
            </a:custGeom>
            <a:noFill/>
            <a:ln w="69850">
              <a:solidFill>
                <a:srgbClr val="0070C0"/>
              </a:solidFill>
              <a:tailEnd type="triangle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B8C17F-C803-354E-53A1-DEE00C6FB795}"/>
                </a:ext>
              </a:extLst>
            </p:cNvPr>
            <p:cNvSpPr txBox="1"/>
            <p:nvPr/>
          </p:nvSpPr>
          <p:spPr>
            <a:xfrm>
              <a:off x="1399263" y="2587227"/>
              <a:ext cx="427082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CO" sz="3200" dirty="0">
                  <a:solidFill>
                    <a:srgbClr val="0070C0"/>
                  </a:solidFill>
                  <a:latin typeface="Comic Sans MS" panose="030F0902030302020204" pitchFamily="66" charset="0"/>
                  <a:cs typeface="Calibri" panose="020F0502020204030204" pitchFamily="34" charset="0"/>
                </a:rPr>
                <a:t>Emergent phenomena</a:t>
              </a:r>
              <a:endParaRPr lang="en-CO" sz="3200" dirty="0">
                <a:solidFill>
                  <a:srgbClr val="0070C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1147CAA-051B-F05E-F1C4-D09FD4571394}"/>
              </a:ext>
            </a:extLst>
          </p:cNvPr>
          <p:cNvSpPr txBox="1"/>
          <p:nvPr/>
        </p:nvSpPr>
        <p:spPr>
          <a:xfrm>
            <a:off x="10231592" y="6552790"/>
            <a:ext cx="196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Nature 600 (2021)</a:t>
            </a:r>
          </a:p>
        </p:txBody>
      </p:sp>
    </p:spTree>
    <p:extLst>
      <p:ext uri="{BB962C8B-B14F-4D97-AF65-F5344CB8AC3E}">
        <p14:creationId xmlns:p14="http://schemas.microsoft.com/office/powerpoint/2010/main" val="308180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7E953-68DD-FA55-0E9E-EF26566A7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DD7D4049-4A44-B22C-DE5E-C524D443E4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69"/>
          <a:stretch>
            <a:fillRect/>
          </a:stretch>
        </p:blipFill>
        <p:spPr>
          <a:xfrm>
            <a:off x="2846825" y="821170"/>
            <a:ext cx="5209200" cy="719827"/>
          </a:xfrm>
          <a:prstGeom prst="rect">
            <a:avLst/>
          </a:prstGeom>
        </p:spPr>
      </p:pic>
      <p:pic>
        <p:nvPicPr>
          <p:cNvPr id="6" name="Picture 5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347BF681-B21F-4E76-B066-256AFF350D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4" r="70146" b="2193"/>
          <a:stretch>
            <a:fillRect/>
          </a:stretch>
        </p:blipFill>
        <p:spPr>
          <a:xfrm>
            <a:off x="90773" y="1612901"/>
            <a:ext cx="3244543" cy="5245099"/>
          </a:xfrm>
          <a:prstGeom prst="rect">
            <a:avLst/>
          </a:prstGeom>
        </p:spPr>
      </p:pic>
      <p:pic>
        <p:nvPicPr>
          <p:cNvPr id="9" name="Picture 8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CB5A4667-ECD3-7A96-49F2-15CD0E36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4" r="50202" b="2193"/>
          <a:stretch>
            <a:fillRect/>
          </a:stretch>
        </p:blipFill>
        <p:spPr>
          <a:xfrm>
            <a:off x="90774" y="1612901"/>
            <a:ext cx="5412010" cy="5245099"/>
          </a:xfrm>
          <a:prstGeom prst="rect">
            <a:avLst/>
          </a:prstGeom>
        </p:spPr>
      </p:pic>
      <p:pic>
        <p:nvPicPr>
          <p:cNvPr id="10" name="Picture 9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EF0510CD-4156-CCBC-6EFB-EA9A17E52E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084" r="40422" b="2193"/>
          <a:stretch>
            <a:fillRect/>
          </a:stretch>
        </p:blipFill>
        <p:spPr>
          <a:xfrm>
            <a:off x="90774" y="1612900"/>
            <a:ext cx="6474922" cy="524509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78DF6F-B463-088A-ADD6-4BA9715BC94D}"/>
              </a:ext>
            </a:extLst>
          </p:cNvPr>
          <p:cNvSpPr txBox="1">
            <a:spLocks/>
          </p:cNvSpPr>
          <p:nvPr/>
        </p:nvSpPr>
        <p:spPr>
          <a:xfrm>
            <a:off x="101595" y="110833"/>
            <a:ext cx="9441987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77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</a:t>
            </a:r>
            <a:r>
              <a:rPr lang="pt-BR" sz="3200" b="0" kern="0" dirty="0" err="1"/>
              <a:t>quadrupole</a:t>
            </a:r>
            <a:r>
              <a:rPr lang="pt-BR" sz="3200" b="0" kern="0" dirty="0"/>
              <a:t>-regime: </a:t>
            </a:r>
            <a:r>
              <a:rPr lang="pt-BR" sz="3200" b="0" kern="0" dirty="0" err="1"/>
              <a:t>Altermagnets</a:t>
            </a:r>
            <a:r>
              <a:rPr lang="pt-BR" sz="3200" b="0" kern="0" dirty="0"/>
              <a:t> as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materials</a:t>
            </a:r>
            <a:endParaRPr lang="pt-BR" sz="3200" b="0" kern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5F81B2-C990-CA4A-C0F0-A28EA00E6047}"/>
              </a:ext>
            </a:extLst>
          </p:cNvPr>
          <p:cNvGrpSpPr/>
          <p:nvPr/>
        </p:nvGrpSpPr>
        <p:grpSpPr>
          <a:xfrm>
            <a:off x="6258186" y="1301157"/>
            <a:ext cx="2078522" cy="5556842"/>
            <a:chOff x="7270228" y="1301157"/>
            <a:chExt cx="2078522" cy="5556842"/>
          </a:xfrm>
        </p:grpSpPr>
        <p:pic>
          <p:nvPicPr>
            <p:cNvPr id="2" name="Picture 1" descr="A black and grey cubes with blue arrows&#10;&#10;AI-generated content may be incorrect.">
              <a:extLst>
                <a:ext uri="{FF2B5EF4-FFF2-40B4-BE49-F238E27FC236}">
                  <a16:creationId xmlns:a16="http://schemas.microsoft.com/office/drawing/2014/main" id="{AE782E9D-DD5A-98FC-4338-76CC10BA3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8772"/>
            <a:stretch>
              <a:fillRect/>
            </a:stretch>
          </p:blipFill>
          <p:spPr>
            <a:xfrm>
              <a:off x="7401393" y="1301157"/>
              <a:ext cx="1844203" cy="1723880"/>
            </a:xfrm>
            <a:prstGeom prst="rect">
              <a:avLst/>
            </a:prstGeom>
          </p:spPr>
        </p:pic>
        <p:pic>
          <p:nvPicPr>
            <p:cNvPr id="5" name="Picture 4" descr="A screenshot of a black and red graph&#10;&#10;AI-generated content may be incorrect.">
              <a:extLst>
                <a:ext uri="{FF2B5EF4-FFF2-40B4-BE49-F238E27FC236}">
                  <a16:creationId xmlns:a16="http://schemas.microsoft.com/office/drawing/2014/main" id="{D08D896C-A809-D325-2E85-D4A750D87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2208"/>
            <a:stretch>
              <a:fillRect/>
            </a:stretch>
          </p:blipFill>
          <p:spPr>
            <a:xfrm>
              <a:off x="7525062" y="2920104"/>
              <a:ext cx="1720534" cy="210447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9560B78-41C3-A689-B491-4E411676AF25}"/>
                </a:ext>
              </a:extLst>
            </p:cNvPr>
            <p:cNvGrpSpPr/>
            <p:nvPr/>
          </p:nvGrpSpPr>
          <p:grpSpPr>
            <a:xfrm>
              <a:off x="7270228" y="4881038"/>
              <a:ext cx="2078522" cy="1976961"/>
              <a:chOff x="7270228" y="4881038"/>
              <a:chExt cx="2078522" cy="1976961"/>
            </a:xfrm>
          </p:grpSpPr>
          <p:pic>
            <p:nvPicPr>
              <p:cNvPr id="7" name="Picture 6" descr="A diagram of different shapes&#10;&#10;AI-generated content may be incorrect.">
                <a:extLst>
                  <a:ext uri="{FF2B5EF4-FFF2-40B4-BE49-F238E27FC236}">
                    <a16:creationId xmlns:a16="http://schemas.microsoft.com/office/drawing/2014/main" id="{93259C4B-07E9-8C1B-6676-19BBD3725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7785"/>
              <a:stretch>
                <a:fillRect/>
              </a:stretch>
            </p:blipFill>
            <p:spPr>
              <a:xfrm>
                <a:off x="7525062" y="4881038"/>
                <a:ext cx="1823688" cy="1976961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F8048C12-5E2D-E112-61AF-6A73CD13258A}"/>
                  </a:ext>
                </a:extLst>
              </p:cNvPr>
              <p:cNvSpPr/>
              <p:nvPr/>
            </p:nvSpPr>
            <p:spPr>
              <a:xfrm rot="3593052">
                <a:off x="7195278" y="6021734"/>
                <a:ext cx="809468" cy="659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0665CD9-608D-BB6E-D6A6-C7CC4DD063F3}"/>
              </a:ext>
            </a:extLst>
          </p:cNvPr>
          <p:cNvGrpSpPr/>
          <p:nvPr/>
        </p:nvGrpSpPr>
        <p:grpSpPr>
          <a:xfrm>
            <a:off x="8368445" y="996417"/>
            <a:ext cx="3550074" cy="1617530"/>
            <a:chOff x="8368445" y="996417"/>
            <a:chExt cx="3550074" cy="1617530"/>
          </a:xfrm>
        </p:grpSpPr>
        <p:pic>
          <p:nvPicPr>
            <p:cNvPr id="18" name="Picture 17" descr="A black number and numbers&#10;&#10;AI-generated content may be incorrect.">
              <a:extLst>
                <a:ext uri="{FF2B5EF4-FFF2-40B4-BE49-F238E27FC236}">
                  <a16:creationId xmlns:a16="http://schemas.microsoft.com/office/drawing/2014/main" id="{3E93F423-D60D-0619-CA94-3BD727622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70266" y="1712247"/>
              <a:ext cx="2235200" cy="9017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97DC5F0-BF45-DCAE-5D46-194C3F776826}"/>
                </a:ext>
              </a:extLst>
            </p:cNvPr>
            <p:cNvSpPr txBox="1"/>
            <p:nvPr/>
          </p:nvSpPr>
          <p:spPr>
            <a:xfrm>
              <a:off x="8368445" y="996417"/>
              <a:ext cx="35500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An example with mirror symmetry: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355A92-A084-B0A6-26F1-A85D2DDC9CC8}"/>
              </a:ext>
            </a:extLst>
          </p:cNvPr>
          <p:cNvGrpSpPr/>
          <p:nvPr/>
        </p:nvGrpSpPr>
        <p:grpSpPr>
          <a:xfrm>
            <a:off x="8293059" y="3068237"/>
            <a:ext cx="3707221" cy="828000"/>
            <a:chOff x="8293059" y="3068237"/>
            <a:chExt cx="3707221" cy="828000"/>
          </a:xfrm>
        </p:grpSpPr>
        <p:pic>
          <p:nvPicPr>
            <p:cNvPr id="16" name="Picture 15" descr="A smiley face with numbers&#10;&#10;AI-generated content may be incorrect.">
              <a:extLst>
                <a:ext uri="{FF2B5EF4-FFF2-40B4-BE49-F238E27FC236}">
                  <a16:creationId xmlns:a16="http://schemas.microsoft.com/office/drawing/2014/main" id="{B13EC2D7-B611-6C54-FF58-986562B2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8168"/>
            <a:stretch>
              <a:fillRect/>
            </a:stretch>
          </p:blipFill>
          <p:spPr>
            <a:xfrm>
              <a:off x="8293059" y="3068237"/>
              <a:ext cx="1077189" cy="828000"/>
            </a:xfrm>
            <a:prstGeom prst="rect">
              <a:avLst/>
            </a:prstGeom>
          </p:spPr>
        </p:pic>
        <p:pic>
          <p:nvPicPr>
            <p:cNvPr id="20" name="Picture 19" descr="A table with text and symbols&#10;&#10;AI-generated content may be incorrect.">
              <a:extLst>
                <a:ext uri="{FF2B5EF4-FFF2-40B4-BE49-F238E27FC236}">
                  <a16:creationId xmlns:a16="http://schemas.microsoft.com/office/drawing/2014/main" id="{87411C10-8D64-42DC-9D78-415C2BF4F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3330" t="20197" r="71842" b="66489"/>
            <a:stretch>
              <a:fillRect/>
            </a:stretch>
          </p:blipFill>
          <p:spPr>
            <a:xfrm>
              <a:off x="9317491" y="3122558"/>
              <a:ext cx="1605600" cy="719358"/>
            </a:xfrm>
            <a:prstGeom prst="rect">
              <a:avLst/>
            </a:prstGeom>
          </p:spPr>
        </p:pic>
        <p:pic>
          <p:nvPicPr>
            <p:cNvPr id="21" name="Picture 20" descr="A smiley face with numbers&#10;&#10;AI-generated content may be incorrect.">
              <a:extLst>
                <a:ext uri="{FF2B5EF4-FFF2-40B4-BE49-F238E27FC236}">
                  <a16:creationId xmlns:a16="http://schemas.microsoft.com/office/drawing/2014/main" id="{B512DF37-C559-83C1-7E33-D7486C7E3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8168"/>
            <a:stretch>
              <a:fillRect/>
            </a:stretch>
          </p:blipFill>
          <p:spPr>
            <a:xfrm>
              <a:off x="10923091" y="3068237"/>
              <a:ext cx="1077189" cy="828000"/>
            </a:xfrm>
            <a:prstGeom prst="rect">
              <a:avLst/>
            </a:prstGeom>
          </p:spPr>
        </p:pic>
      </p:grpSp>
      <p:pic>
        <p:nvPicPr>
          <p:cNvPr id="24" name="Picture 23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CE5B9A49-1DC4-5DBF-61A3-7E2B3817CA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30" t="20197" r="71842" b="66489"/>
          <a:stretch>
            <a:fillRect/>
          </a:stretch>
        </p:blipFill>
        <p:spPr>
          <a:xfrm>
            <a:off x="9370248" y="4354033"/>
            <a:ext cx="1605600" cy="719358"/>
          </a:xfrm>
          <a:prstGeom prst="rect">
            <a:avLst/>
          </a:prstGeom>
        </p:spPr>
      </p:pic>
      <p:sp>
        <p:nvSpPr>
          <p:cNvPr id="25" name="Elipse 2">
            <a:extLst>
              <a:ext uri="{FF2B5EF4-FFF2-40B4-BE49-F238E27FC236}">
                <a16:creationId xmlns:a16="http://schemas.microsoft.com/office/drawing/2014/main" id="{57B8A71D-C9F7-1EF2-50D0-62C23A989CFB}"/>
              </a:ext>
            </a:extLst>
          </p:cNvPr>
          <p:cNvSpPr/>
          <p:nvPr/>
        </p:nvSpPr>
        <p:spPr>
          <a:xfrm>
            <a:off x="6193929" y="4312703"/>
            <a:ext cx="371767" cy="350736"/>
          </a:xfrm>
          <a:prstGeom prst="ellipse">
            <a:avLst/>
          </a:prstGeom>
          <a:solidFill>
            <a:schemeClr val="accent6">
              <a:alpha val="3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6" name="Picture 25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E204BE6D-C65F-5680-7027-892599F37D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781" t="1084" r="21540" b="2193"/>
          <a:stretch>
            <a:fillRect/>
          </a:stretch>
        </p:blipFill>
        <p:spPr>
          <a:xfrm>
            <a:off x="7077709" y="1612897"/>
            <a:ext cx="2030050" cy="5245099"/>
          </a:xfrm>
          <a:prstGeom prst="rect">
            <a:avLst/>
          </a:prstGeom>
        </p:spPr>
      </p:pic>
      <p:pic>
        <p:nvPicPr>
          <p:cNvPr id="27" name="Picture 26" descr="A table with text and symbols&#10;&#10;AI-generated content may be incorrect.">
            <a:extLst>
              <a:ext uri="{FF2B5EF4-FFF2-40B4-BE49-F238E27FC236}">
                <a16:creationId xmlns:a16="http://schemas.microsoft.com/office/drawing/2014/main" id="{C5B26312-23A4-31AA-B805-6BAF7AF1F9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8063" t="1326" r="2180" b="1951"/>
          <a:stretch>
            <a:fillRect/>
          </a:stretch>
        </p:blipFill>
        <p:spPr>
          <a:xfrm>
            <a:off x="9543583" y="1621988"/>
            <a:ext cx="2147208" cy="5245099"/>
          </a:xfrm>
          <a:prstGeom prst="rect">
            <a:avLst/>
          </a:prstGeom>
        </p:spPr>
      </p:pic>
      <p:sp>
        <p:nvSpPr>
          <p:cNvPr id="28" name="CuadroTexto 11">
            <a:extLst>
              <a:ext uri="{FF2B5EF4-FFF2-40B4-BE49-F238E27FC236}">
                <a16:creationId xmlns:a16="http://schemas.microsoft.com/office/drawing/2014/main" id="{0234DE77-6248-EFCD-8855-0F833AC6052A}"/>
              </a:ext>
            </a:extLst>
          </p:cNvPr>
          <p:cNvSpPr txBox="1"/>
          <p:nvPr/>
        </p:nvSpPr>
        <p:spPr>
          <a:xfrm>
            <a:off x="176959" y="6534835"/>
            <a:ext cx="39596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effectLst/>
              </a:rPr>
              <a:t>CMA</a:t>
            </a:r>
            <a:r>
              <a:rPr lang="en-US" sz="1200" b="1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2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112</a:t>
            </a:r>
            <a:r>
              <a:rPr lang="en-US" sz="1200" dirty="0">
                <a:solidFill>
                  <a:schemeClr val="accent1">
                    <a:lumMod val="50000"/>
                  </a:schemeClr>
                </a:solidFill>
              </a:rPr>
              <a:t> 054440 </a:t>
            </a:r>
            <a:r>
              <a:rPr lang="en-US" sz="12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(2025)</a:t>
            </a:r>
            <a:endParaRPr lang="es-CO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9" name="Picture 28" descr="A diagram of different shapes&#10;&#10;AI-generated content may be incorrect.">
            <a:extLst>
              <a:ext uri="{FF2B5EF4-FFF2-40B4-BE49-F238E27FC236}">
                <a16:creationId xmlns:a16="http://schemas.microsoft.com/office/drawing/2014/main" id="{4C294CC6-97F3-8D4B-EC90-64B5618A37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2162"/>
          <a:stretch>
            <a:fillRect/>
          </a:stretch>
        </p:blipFill>
        <p:spPr>
          <a:xfrm>
            <a:off x="2807636" y="4822458"/>
            <a:ext cx="3794576" cy="197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9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D529A-3987-37A9-BF3B-B4F4414D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ack and white math symbols&#10;&#10;AI-generated content may be incorrect.">
            <a:extLst>
              <a:ext uri="{FF2B5EF4-FFF2-40B4-BE49-F238E27FC236}">
                <a16:creationId xmlns:a16="http://schemas.microsoft.com/office/drawing/2014/main" id="{4FC8AFDF-2DEA-E322-BB6D-DDB25B64B5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169"/>
          <a:stretch>
            <a:fillRect/>
          </a:stretch>
        </p:blipFill>
        <p:spPr>
          <a:xfrm>
            <a:off x="854668" y="875069"/>
            <a:ext cx="5209200" cy="719827"/>
          </a:xfrm>
          <a:prstGeom prst="rect">
            <a:avLst/>
          </a:prstGeom>
        </p:spPr>
      </p:pic>
      <p:pic>
        <p:nvPicPr>
          <p:cNvPr id="4" name="Picture 3" descr="A close-up of math equations&#10;&#10;AI-generated content may be incorrect.">
            <a:extLst>
              <a:ext uri="{FF2B5EF4-FFF2-40B4-BE49-F238E27FC236}">
                <a16:creationId xmlns:a16="http://schemas.microsoft.com/office/drawing/2014/main" id="{1450F04D-5215-A739-44E2-CDD384A3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8" y="1612900"/>
            <a:ext cx="5971575" cy="1764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72CFA8C-B486-8F37-52D6-BD0AD9F56961}"/>
              </a:ext>
            </a:extLst>
          </p:cNvPr>
          <p:cNvGrpSpPr/>
          <p:nvPr/>
        </p:nvGrpSpPr>
        <p:grpSpPr>
          <a:xfrm>
            <a:off x="311483" y="3742201"/>
            <a:ext cx="3271837" cy="3120270"/>
            <a:chOff x="1757363" y="1385888"/>
            <a:chExt cx="3271837" cy="3120270"/>
          </a:xfrm>
        </p:grpSpPr>
        <p:pic>
          <p:nvPicPr>
            <p:cNvPr id="11" name="Picture 10" descr="A diagram of a molecule&#10;&#10;AI-generated content may be incorrect.">
              <a:extLst>
                <a:ext uri="{FF2B5EF4-FFF2-40B4-BE49-F238E27FC236}">
                  <a16:creationId xmlns:a16="http://schemas.microsoft.com/office/drawing/2014/main" id="{ED6D29DE-2DB4-5EB0-1DDF-3E820C335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0340" t="9604" b="51140"/>
            <a:stretch>
              <a:fillRect/>
            </a:stretch>
          </p:blipFill>
          <p:spPr>
            <a:xfrm>
              <a:off x="1757363" y="1385888"/>
              <a:ext cx="3271837" cy="3120270"/>
            </a:xfrm>
            <a:prstGeom prst="rect">
              <a:avLst/>
            </a:prstGeom>
          </p:spPr>
        </p:pic>
        <p:sp>
          <p:nvSpPr>
            <p:cNvPr id="13" name="Rectangle 17">
              <a:extLst>
                <a:ext uri="{FF2B5EF4-FFF2-40B4-BE49-F238E27FC236}">
                  <a16:creationId xmlns:a16="http://schemas.microsoft.com/office/drawing/2014/main" id="{330717DB-8E1D-B6DB-390F-6FEAF119B7A1}"/>
                </a:ext>
              </a:extLst>
            </p:cNvPr>
            <p:cNvSpPr/>
            <p:nvPr/>
          </p:nvSpPr>
          <p:spPr>
            <a:xfrm>
              <a:off x="3110330" y="2907078"/>
              <a:ext cx="452116" cy="259350"/>
            </a:xfrm>
            <a:custGeom>
              <a:avLst/>
              <a:gdLst>
                <a:gd name="connsiteX0" fmla="*/ 0 w 434186"/>
                <a:gd name="connsiteY0" fmla="*/ 0 h 214526"/>
                <a:gd name="connsiteX1" fmla="*/ 434186 w 434186"/>
                <a:gd name="connsiteY1" fmla="*/ 0 h 214526"/>
                <a:gd name="connsiteX2" fmla="*/ 434186 w 434186"/>
                <a:gd name="connsiteY2" fmla="*/ 214526 h 214526"/>
                <a:gd name="connsiteX3" fmla="*/ 0 w 434186"/>
                <a:gd name="connsiteY3" fmla="*/ 214526 h 214526"/>
                <a:gd name="connsiteX4" fmla="*/ 0 w 434186"/>
                <a:gd name="connsiteY4" fmla="*/ 0 h 214526"/>
                <a:gd name="connsiteX0" fmla="*/ 0 w 447633"/>
                <a:gd name="connsiteY0" fmla="*/ 0 h 259350"/>
                <a:gd name="connsiteX1" fmla="*/ 447633 w 447633"/>
                <a:gd name="connsiteY1" fmla="*/ 44824 h 259350"/>
                <a:gd name="connsiteX2" fmla="*/ 447633 w 447633"/>
                <a:gd name="connsiteY2" fmla="*/ 259350 h 259350"/>
                <a:gd name="connsiteX3" fmla="*/ 13447 w 447633"/>
                <a:gd name="connsiteY3" fmla="*/ 259350 h 259350"/>
                <a:gd name="connsiteX4" fmla="*/ 0 w 447633"/>
                <a:gd name="connsiteY4" fmla="*/ 0 h 259350"/>
                <a:gd name="connsiteX0" fmla="*/ 0 w 452116"/>
                <a:gd name="connsiteY0" fmla="*/ 0 h 259350"/>
                <a:gd name="connsiteX1" fmla="*/ 452116 w 452116"/>
                <a:gd name="connsiteY1" fmla="*/ 67236 h 259350"/>
                <a:gd name="connsiteX2" fmla="*/ 447633 w 452116"/>
                <a:gd name="connsiteY2" fmla="*/ 259350 h 259350"/>
                <a:gd name="connsiteX3" fmla="*/ 13447 w 452116"/>
                <a:gd name="connsiteY3" fmla="*/ 259350 h 259350"/>
                <a:gd name="connsiteX4" fmla="*/ 0 w 452116"/>
                <a:gd name="connsiteY4" fmla="*/ 0 h 25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2116" h="259350">
                  <a:moveTo>
                    <a:pt x="0" y="0"/>
                  </a:moveTo>
                  <a:lnTo>
                    <a:pt x="452116" y="67236"/>
                  </a:lnTo>
                  <a:lnTo>
                    <a:pt x="447633" y="259350"/>
                  </a:lnTo>
                  <a:lnTo>
                    <a:pt x="13447" y="2593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E75612-D7FD-ECA9-E16E-FA51D7CFCF6F}"/>
                </a:ext>
              </a:extLst>
            </p:cNvPr>
            <p:cNvSpPr/>
            <p:nvPr/>
          </p:nvSpPr>
          <p:spPr>
            <a:xfrm>
              <a:off x="2182015" y="3852229"/>
              <a:ext cx="416725" cy="242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C9581D52-94D0-8E37-8B35-77AA56A21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9607" y="2944900"/>
            <a:ext cx="4759322" cy="864000"/>
          </a:xfrm>
          <a:prstGeom prst="rect">
            <a:avLst/>
          </a:prstGeom>
        </p:spPr>
      </p:pic>
      <p:pic>
        <p:nvPicPr>
          <p:cNvPr id="17" name="Picture 16" descr="A diagram of a physics experiment&#10;&#10;AI-generated content may be incorrect.">
            <a:extLst>
              <a:ext uri="{FF2B5EF4-FFF2-40B4-BE49-F238E27FC236}">
                <a16:creationId xmlns:a16="http://schemas.microsoft.com/office/drawing/2014/main" id="{7178B638-1D03-889E-BD33-D3EC10B3B2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6395"/>
          <a:stretch/>
        </p:blipFill>
        <p:spPr>
          <a:xfrm>
            <a:off x="6063868" y="683026"/>
            <a:ext cx="5855084" cy="6000510"/>
          </a:xfrm>
          <a:prstGeom prst="rect">
            <a:avLst/>
          </a:prstGeom>
        </p:spPr>
      </p:pic>
      <p:pic>
        <p:nvPicPr>
          <p:cNvPr id="18" name="Picture 17" descr="A diagram of a physics experiment&#10;&#10;AI-generated content may be incorrect.">
            <a:extLst>
              <a:ext uri="{FF2B5EF4-FFF2-40B4-BE49-F238E27FC236}">
                <a16:creationId xmlns:a16="http://schemas.microsoft.com/office/drawing/2014/main" id="{E992F181-9B55-CD06-CAD3-4C29624A4F6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76" t="4495" r="52574" b="73309"/>
          <a:stretch/>
        </p:blipFill>
        <p:spPr>
          <a:xfrm>
            <a:off x="2851295" y="4171217"/>
            <a:ext cx="3100103" cy="22622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8639A-7091-B027-D6FB-A5D30CDD04BA}"/>
              </a:ext>
            </a:extLst>
          </p:cNvPr>
          <p:cNvSpPr txBox="1">
            <a:spLocks/>
          </p:cNvSpPr>
          <p:nvPr/>
        </p:nvSpPr>
        <p:spPr>
          <a:xfrm>
            <a:off x="101595" y="110833"/>
            <a:ext cx="9441987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775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</a:t>
            </a:r>
            <a:r>
              <a:rPr lang="pt-BR" sz="3200" b="0" kern="0" dirty="0" err="1"/>
              <a:t>quadrupole</a:t>
            </a:r>
            <a:r>
              <a:rPr lang="pt-BR" sz="3200" b="0" kern="0" dirty="0"/>
              <a:t>-regime: </a:t>
            </a:r>
            <a:r>
              <a:rPr lang="pt-BR" sz="3200" b="0" kern="0" dirty="0" err="1"/>
              <a:t>Altermagnets</a:t>
            </a:r>
            <a:r>
              <a:rPr lang="pt-BR" sz="3200" b="0" kern="0" dirty="0"/>
              <a:t> as </a:t>
            </a:r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materials</a:t>
            </a:r>
            <a:endParaRPr lang="pt-BR" sz="3200" b="0" kern="0" dirty="0"/>
          </a:p>
        </p:txBody>
      </p:sp>
      <p:sp>
        <p:nvSpPr>
          <p:cNvPr id="5" name="CuadroTexto 11">
            <a:extLst>
              <a:ext uri="{FF2B5EF4-FFF2-40B4-BE49-F238E27FC236}">
                <a16:creationId xmlns:a16="http://schemas.microsoft.com/office/drawing/2014/main" id="{428B5F1F-ABEB-1919-8A46-11FB2D9DA3A5}"/>
              </a:ext>
            </a:extLst>
          </p:cNvPr>
          <p:cNvSpPr txBox="1"/>
          <p:nvPr/>
        </p:nvSpPr>
        <p:spPr>
          <a:xfrm>
            <a:off x="8863784" y="6534835"/>
            <a:ext cx="32718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102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014422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(2020)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4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D0BED-9B8F-56E1-0A70-EB6F1B995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number on a white background&#10;&#10;AI-generated content may be incorrect.">
            <a:extLst>
              <a:ext uri="{FF2B5EF4-FFF2-40B4-BE49-F238E27FC236}">
                <a16:creationId xmlns:a16="http://schemas.microsoft.com/office/drawing/2014/main" id="{788B0C6F-AE40-7708-03EE-A677F69D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431" y="876039"/>
            <a:ext cx="5626100" cy="889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A04BFF9-5CB0-28F1-34B3-E0EA67B09532}"/>
              </a:ext>
            </a:extLst>
          </p:cNvPr>
          <p:cNvSpPr/>
          <p:nvPr/>
        </p:nvSpPr>
        <p:spPr>
          <a:xfrm flipV="1">
            <a:off x="2661677" y="839207"/>
            <a:ext cx="6868645" cy="940042"/>
          </a:xfrm>
          <a:prstGeom prst="rect">
            <a:avLst/>
          </a:prstGeom>
          <a:noFill/>
          <a:ln w="38100"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78" name="Picture 7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A50B642-4CBB-E4CA-E2F8-8BF9350C0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4" y="3260664"/>
            <a:ext cx="3600000" cy="1911940"/>
          </a:xfrm>
          <a:prstGeom prst="rect">
            <a:avLst/>
          </a:prstGeom>
        </p:spPr>
      </p:pic>
      <p:pic>
        <p:nvPicPr>
          <p:cNvPr id="80" name="Picture 79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DFBF8064-261B-879B-E561-36E71F77F6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896" b="54896"/>
          <a:stretch>
            <a:fillRect/>
          </a:stretch>
        </p:blipFill>
        <p:spPr>
          <a:xfrm>
            <a:off x="2495999" y="1890528"/>
            <a:ext cx="7200000" cy="711242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105036B5-EB6B-36B0-EB8C-AAD78EE54D99}"/>
              </a:ext>
            </a:extLst>
          </p:cNvPr>
          <p:cNvSpPr txBox="1"/>
          <p:nvPr/>
        </p:nvSpPr>
        <p:spPr>
          <a:xfrm>
            <a:off x="1103817" y="5224154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7030A0"/>
                </a:solidFill>
              </a:rPr>
              <a:t>Monopole</a:t>
            </a:r>
          </a:p>
        </p:txBody>
      </p:sp>
      <p:pic>
        <p:nvPicPr>
          <p:cNvPr id="90" name="Picture 89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1F81F947-DCDD-54AD-8C02-409283022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082" y="5752093"/>
            <a:ext cx="3733716" cy="648000"/>
          </a:xfrm>
          <a:prstGeom prst="rect">
            <a:avLst/>
          </a:prstGeom>
        </p:spPr>
      </p:pic>
      <p:pic>
        <p:nvPicPr>
          <p:cNvPr id="92" name="Picture 91" descr="A diagram of a wave graph&#10;&#10;AI-generated content may be incorrect.">
            <a:extLst>
              <a:ext uri="{FF2B5EF4-FFF2-40B4-BE49-F238E27FC236}">
                <a16:creationId xmlns:a16="http://schemas.microsoft.com/office/drawing/2014/main" id="{7ACB8C2B-2529-8EFE-CDC9-38862A05232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426"/>
          <a:stretch>
            <a:fillRect/>
          </a:stretch>
        </p:blipFill>
        <p:spPr>
          <a:xfrm>
            <a:off x="4302177" y="3939336"/>
            <a:ext cx="3802859" cy="2952000"/>
          </a:xfrm>
          <a:prstGeom prst="rect">
            <a:avLst/>
          </a:prstGeom>
        </p:spPr>
      </p:pic>
      <p:pic>
        <p:nvPicPr>
          <p:cNvPr id="94" name="Picture 93" descr="A close up of a letter&#10;&#10;AI-generated content may be incorrect.">
            <a:extLst>
              <a:ext uri="{FF2B5EF4-FFF2-40B4-BE49-F238E27FC236}">
                <a16:creationId xmlns:a16="http://schemas.microsoft.com/office/drawing/2014/main" id="{26C98BA4-7AC2-52D0-C6DA-CB04F20EE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87488" y="2513655"/>
            <a:ext cx="7772400" cy="1474535"/>
          </a:xfrm>
          <a:prstGeom prst="rect">
            <a:avLst/>
          </a:prstGeom>
        </p:spPr>
      </p:pic>
      <p:pic>
        <p:nvPicPr>
          <p:cNvPr id="96" name="Picture 95" descr="A diagram of a structure&#10;&#10;AI-generated content may be incorrect.">
            <a:extLst>
              <a:ext uri="{FF2B5EF4-FFF2-40B4-BE49-F238E27FC236}">
                <a16:creationId xmlns:a16="http://schemas.microsoft.com/office/drawing/2014/main" id="{75970BFC-555E-243C-6288-188EA58011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05036" y="4379462"/>
            <a:ext cx="3392696" cy="21240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800E63-3F6F-FEF2-C560-755EC43F226E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25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The monopolar-regime: spin </a:t>
            </a:r>
            <a:r>
              <a:rPr lang="pt-BR" sz="3200" b="0" kern="0" dirty="0" err="1"/>
              <a:t>splitting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at</a:t>
            </a:r>
            <a:r>
              <a:rPr lang="pt-BR" sz="3200" b="0" kern="0" dirty="0"/>
              <a:t> Gamma in AFM</a:t>
            </a:r>
          </a:p>
        </p:txBody>
      </p:sp>
      <p:sp>
        <p:nvSpPr>
          <p:cNvPr id="2" name="CuadroTexto 11">
            <a:extLst>
              <a:ext uri="{FF2B5EF4-FFF2-40B4-BE49-F238E27FC236}">
                <a16:creationId xmlns:a16="http://schemas.microsoft.com/office/drawing/2014/main" id="{5B332486-B1DD-65D8-1C2A-B385664C37A1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 102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</a:rPr>
              <a:t> 014422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</a:rPr>
              <a:t>(2020)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8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9DA3-0BE1-E016-0E23-9501CD52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F214-746C-F3B8-12C8-3298CB4F6678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2200" b="0" i="1" kern="0" dirty="0"/>
              <a:t>The dipolar-regime - </a:t>
            </a:r>
            <a:r>
              <a:rPr lang="pt-BR" sz="2200" b="0" i="1" kern="0" dirty="0" err="1"/>
              <a:t>Mirrormagnets</a:t>
            </a:r>
            <a:r>
              <a:rPr lang="pt-BR" sz="2200" b="0" i="1" kern="0" dirty="0"/>
              <a:t> (</a:t>
            </a:r>
            <a:r>
              <a:rPr lang="pt-BR" sz="2200" b="0" i="1" kern="0" dirty="0" err="1"/>
              <a:t>description</a:t>
            </a:r>
            <a:r>
              <a:rPr lang="pt-BR" sz="2200" b="0" i="1" kern="0" dirty="0"/>
              <a:t> </a:t>
            </a:r>
            <a:r>
              <a:rPr lang="pt-BR" sz="2200" b="0" i="1" kern="0" dirty="0" err="1"/>
              <a:t>and</a:t>
            </a:r>
            <a:r>
              <a:rPr lang="pt-BR" sz="2200" b="0" i="1" kern="0" dirty="0"/>
              <a:t> </a:t>
            </a:r>
            <a:r>
              <a:rPr lang="pt-BR" sz="2200" b="0" i="1" kern="0" dirty="0" err="1"/>
              <a:t>enabling</a:t>
            </a:r>
            <a:r>
              <a:rPr lang="pt-BR" sz="2200" b="0" i="1" kern="0" dirty="0"/>
              <a:t> </a:t>
            </a:r>
            <a:r>
              <a:rPr lang="pt-BR" sz="2200" b="0" i="1" kern="0" dirty="0" err="1"/>
              <a:t>conditions</a:t>
            </a:r>
            <a:r>
              <a:rPr lang="pt-BR" sz="2200" b="0" i="1" kern="0" dirty="0"/>
              <a:t>)</a:t>
            </a:r>
          </a:p>
        </p:txBody>
      </p:sp>
      <p:pic>
        <p:nvPicPr>
          <p:cNvPr id="16" name="Picture 6" descr="A diagram of different types of physics&#10;&#10;AI-generated content may be incorrect.">
            <a:extLst>
              <a:ext uri="{FF2B5EF4-FFF2-40B4-BE49-F238E27FC236}">
                <a16:creationId xmlns:a16="http://schemas.microsoft.com/office/drawing/2014/main" id="{A84276DA-B0F0-417D-B478-262C87FC0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" t="79868" r="59684" b="703"/>
          <a:stretch/>
        </p:blipFill>
        <p:spPr>
          <a:xfrm>
            <a:off x="249646" y="1735888"/>
            <a:ext cx="4996800" cy="2519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DD427F0-BA5C-4175-8EFD-375B9D08DCDB}"/>
                  </a:ext>
                </a:extLst>
              </p:cNvPr>
              <p:cNvSpPr/>
              <p:nvPr/>
            </p:nvSpPr>
            <p:spPr>
              <a:xfrm>
                <a:off x="962805" y="4255283"/>
                <a:ext cx="11179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DD427F0-BA5C-4175-8EFD-375B9D08D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05" y="4255283"/>
                <a:ext cx="1117998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26D7E5F-FFC0-4441-9A06-103AF6A4308E}"/>
                  </a:ext>
                </a:extLst>
              </p:cNvPr>
              <p:cNvSpPr txBox="1"/>
              <p:nvPr/>
            </p:nvSpPr>
            <p:spPr>
              <a:xfrm>
                <a:off x="553212" y="5547012"/>
                <a:ext cx="45835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𝑀𝐸</m:t>
                          </m:r>
                        </m:sub>
                      </m:sSub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𝒱</m:t>
                              </m:r>
                            </m:e>
                            <m:sub>
                              <m:r>
                                <a:rPr lang="es-419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s-419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s-419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s-419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s-419" sz="2800" b="1" dirty="0"/>
              </a:p>
            </p:txBody>
          </p:sp>
        </mc:Choice>
        <mc:Fallback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726D7E5F-FFC0-4441-9A06-103AF6A4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12" y="5547012"/>
                <a:ext cx="4583562" cy="430887"/>
              </a:xfrm>
              <a:prstGeom prst="rect">
                <a:avLst/>
              </a:prstGeom>
              <a:blipFill>
                <a:blip r:embed="rId4"/>
                <a:stretch>
                  <a:fillRect l="-1381" r="-829" b="-22857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5DF8EC-123C-748C-4565-E7393FC57E2F}"/>
              </a:ext>
            </a:extLst>
          </p:cNvPr>
          <p:cNvGrpSpPr/>
          <p:nvPr/>
        </p:nvGrpSpPr>
        <p:grpSpPr>
          <a:xfrm>
            <a:off x="5719098" y="1212208"/>
            <a:ext cx="5741969" cy="4833468"/>
            <a:chOff x="6319994" y="1212208"/>
            <a:chExt cx="5741969" cy="4833468"/>
          </a:xfrm>
        </p:grpSpPr>
        <p:sp>
          <p:nvSpPr>
            <p:cNvPr id="95" name="TextBox 147">
              <a:extLst>
                <a:ext uri="{FF2B5EF4-FFF2-40B4-BE49-F238E27FC236}">
                  <a16:creationId xmlns:a16="http://schemas.microsoft.com/office/drawing/2014/main" id="{6E297D22-2DB2-4BC2-B576-0BF8B22B9DCE}"/>
                </a:ext>
              </a:extLst>
            </p:cNvPr>
            <p:cNvSpPr txBox="1"/>
            <p:nvPr/>
          </p:nvSpPr>
          <p:spPr>
            <a:xfrm>
              <a:off x="6319994" y="1212208"/>
              <a:ext cx="4911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/>
                <a:t>(Polar CPGS without magnetoelectric SS</a:t>
              </a:r>
            </a:p>
          </p:txBody>
        </p:sp>
        <p:sp>
          <p:nvSpPr>
            <p:cNvPr id="111" name="Oval 94">
              <a:extLst>
                <a:ext uri="{FF2B5EF4-FFF2-40B4-BE49-F238E27FC236}">
                  <a16:creationId xmlns:a16="http://schemas.microsoft.com/office/drawing/2014/main" id="{925F7F46-1981-4017-9BDD-F20CC80964F4}"/>
                </a:ext>
              </a:extLst>
            </p:cNvPr>
            <p:cNvSpPr/>
            <p:nvPr/>
          </p:nvSpPr>
          <p:spPr>
            <a:xfrm>
              <a:off x="7092680" y="3129025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grpSp>
          <p:nvGrpSpPr>
            <p:cNvPr id="112" name="Group 101">
              <a:extLst>
                <a:ext uri="{FF2B5EF4-FFF2-40B4-BE49-F238E27FC236}">
                  <a16:creationId xmlns:a16="http://schemas.microsoft.com/office/drawing/2014/main" id="{EC2A9426-A69D-4952-96C6-385A46D5B82F}"/>
                </a:ext>
              </a:extLst>
            </p:cNvPr>
            <p:cNvGrpSpPr>
              <a:grpSpLocks noChangeAspect="1"/>
            </p:cNvGrpSpPr>
            <p:nvPr/>
          </p:nvGrpSpPr>
          <p:grpSpPr>
            <a:xfrm rot="10920000">
              <a:off x="7241765" y="1947495"/>
              <a:ext cx="360000" cy="1499935"/>
              <a:chOff x="6269176" y="2469674"/>
              <a:chExt cx="900000" cy="2588317"/>
            </a:xfrm>
            <a:solidFill>
              <a:srgbClr val="FFFF00"/>
            </a:solidFill>
            <a:scene3d>
              <a:camera prst="orthographicFront">
                <a:rot lat="0" lon="0" rev="120000"/>
              </a:camera>
              <a:lightRig rig="threePt" dir="t"/>
            </a:scene3d>
          </p:grpSpPr>
          <p:sp>
            <p:nvSpPr>
              <p:cNvPr id="113" name="Can 15">
                <a:extLst>
                  <a:ext uri="{FF2B5EF4-FFF2-40B4-BE49-F238E27FC236}">
                    <a16:creationId xmlns:a16="http://schemas.microsoft.com/office/drawing/2014/main" id="{C2348F2D-8043-437C-8BD2-33A59C90631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9176" y="3977991"/>
                <a:ext cx="900000" cy="1080000"/>
              </a:xfrm>
              <a:custGeom>
                <a:avLst/>
                <a:gdLst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886264 w 886264"/>
                  <a:gd name="connsiteY5" fmla="*/ 1464798 h 1575581"/>
                  <a:gd name="connsiteX6" fmla="*/ 443132 w 886264"/>
                  <a:gd name="connsiteY6" fmla="*/ 1575581 h 1575581"/>
                  <a:gd name="connsiteX7" fmla="*/ 0 w 886264"/>
                  <a:gd name="connsiteY7" fmla="*/ 1464798 h 1575581"/>
                  <a:gd name="connsiteX8" fmla="*/ 0 w 886264"/>
                  <a:gd name="connsiteY8" fmla="*/ 110783 h 1575581"/>
                  <a:gd name="connsiteX0" fmla="*/ 0 w 886264"/>
                  <a:gd name="connsiteY0" fmla="*/ 110783 h 1663022"/>
                  <a:gd name="connsiteX1" fmla="*/ 443132 w 886264"/>
                  <a:gd name="connsiteY1" fmla="*/ 221566 h 1663022"/>
                  <a:gd name="connsiteX2" fmla="*/ 886264 w 886264"/>
                  <a:gd name="connsiteY2" fmla="*/ 110783 h 1663022"/>
                  <a:gd name="connsiteX3" fmla="*/ 886264 w 886264"/>
                  <a:gd name="connsiteY3" fmla="*/ 1464798 h 1663022"/>
                  <a:gd name="connsiteX4" fmla="*/ 443132 w 886264"/>
                  <a:gd name="connsiteY4" fmla="*/ 1575581 h 1663022"/>
                  <a:gd name="connsiteX5" fmla="*/ 0 w 886264"/>
                  <a:gd name="connsiteY5" fmla="*/ 1464798 h 1663022"/>
                  <a:gd name="connsiteX6" fmla="*/ 0 w 886264"/>
                  <a:gd name="connsiteY6" fmla="*/ 110783 h 1663022"/>
                  <a:gd name="connsiteX0" fmla="*/ 0 w 886264"/>
                  <a:gd name="connsiteY0" fmla="*/ 110783 h 1663022"/>
                  <a:gd name="connsiteX1" fmla="*/ 443132 w 886264"/>
                  <a:gd name="connsiteY1" fmla="*/ 0 h 1663022"/>
                  <a:gd name="connsiteX2" fmla="*/ 886264 w 886264"/>
                  <a:gd name="connsiteY2" fmla="*/ 110783 h 1663022"/>
                  <a:gd name="connsiteX3" fmla="*/ 443132 w 886264"/>
                  <a:gd name="connsiteY3" fmla="*/ 221566 h 1663022"/>
                  <a:gd name="connsiteX4" fmla="*/ 0 w 886264"/>
                  <a:gd name="connsiteY4" fmla="*/ 110783 h 1663022"/>
                  <a:gd name="connsiteX0" fmla="*/ 886264 w 886264"/>
                  <a:gd name="connsiteY0" fmla="*/ 110783 h 1663022"/>
                  <a:gd name="connsiteX1" fmla="*/ 443132 w 886264"/>
                  <a:gd name="connsiteY1" fmla="*/ 221566 h 1663022"/>
                  <a:gd name="connsiteX2" fmla="*/ 0 w 886264"/>
                  <a:gd name="connsiteY2" fmla="*/ 110783 h 1663022"/>
                  <a:gd name="connsiteX3" fmla="*/ 443132 w 886264"/>
                  <a:gd name="connsiteY3" fmla="*/ 0 h 1663022"/>
                  <a:gd name="connsiteX4" fmla="*/ 886264 w 886264"/>
                  <a:gd name="connsiteY4" fmla="*/ 110783 h 1663022"/>
                  <a:gd name="connsiteX5" fmla="*/ 886264 w 886264"/>
                  <a:gd name="connsiteY5" fmla="*/ 1464798 h 1663022"/>
                  <a:gd name="connsiteX6" fmla="*/ 443132 w 886264"/>
                  <a:gd name="connsiteY6" fmla="*/ 1575581 h 1663022"/>
                  <a:gd name="connsiteX7" fmla="*/ 0 w 886264"/>
                  <a:gd name="connsiteY7" fmla="*/ 110783 h 166302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7622"/>
                  <a:gd name="connsiteX1" fmla="*/ 443132 w 886264"/>
                  <a:gd name="connsiteY1" fmla="*/ 221566 h 1577622"/>
                  <a:gd name="connsiteX2" fmla="*/ 886264 w 886264"/>
                  <a:gd name="connsiteY2" fmla="*/ 110783 h 1577622"/>
                  <a:gd name="connsiteX3" fmla="*/ 603689 w 886264"/>
                  <a:gd name="connsiteY3" fmla="*/ 1067923 h 1577622"/>
                  <a:gd name="connsiteX4" fmla="*/ 443132 w 886264"/>
                  <a:gd name="connsiteY4" fmla="*/ 1575581 h 1577622"/>
                  <a:gd name="connsiteX5" fmla="*/ 228600 w 886264"/>
                  <a:gd name="connsiteY5" fmla="*/ 915523 h 1577622"/>
                  <a:gd name="connsiteX6" fmla="*/ 0 w 886264"/>
                  <a:gd name="connsiteY6" fmla="*/ 110783 h 1577622"/>
                  <a:gd name="connsiteX0" fmla="*/ 0 w 886264"/>
                  <a:gd name="connsiteY0" fmla="*/ 110783 h 1577622"/>
                  <a:gd name="connsiteX1" fmla="*/ 443132 w 886264"/>
                  <a:gd name="connsiteY1" fmla="*/ 0 h 1577622"/>
                  <a:gd name="connsiteX2" fmla="*/ 886264 w 886264"/>
                  <a:gd name="connsiteY2" fmla="*/ 110783 h 1577622"/>
                  <a:gd name="connsiteX3" fmla="*/ 443132 w 886264"/>
                  <a:gd name="connsiteY3" fmla="*/ 221566 h 1577622"/>
                  <a:gd name="connsiteX4" fmla="*/ 0 w 886264"/>
                  <a:gd name="connsiteY4" fmla="*/ 110783 h 1577622"/>
                  <a:gd name="connsiteX0" fmla="*/ 886264 w 886264"/>
                  <a:gd name="connsiteY0" fmla="*/ 110783 h 1577622"/>
                  <a:gd name="connsiteX1" fmla="*/ 443132 w 886264"/>
                  <a:gd name="connsiteY1" fmla="*/ 221566 h 1577622"/>
                  <a:gd name="connsiteX2" fmla="*/ 0 w 886264"/>
                  <a:gd name="connsiteY2" fmla="*/ 110783 h 1577622"/>
                  <a:gd name="connsiteX3" fmla="*/ 443132 w 886264"/>
                  <a:gd name="connsiteY3" fmla="*/ 0 h 1577622"/>
                  <a:gd name="connsiteX4" fmla="*/ 886264 w 886264"/>
                  <a:gd name="connsiteY4" fmla="*/ 110783 h 1577622"/>
                  <a:gd name="connsiteX5" fmla="*/ 262157 w 886264"/>
                  <a:gd name="connsiteY5" fmla="*/ 1556531 h 1577622"/>
                  <a:gd name="connsiteX6" fmla="*/ 0 w 886264"/>
                  <a:gd name="connsiteY6" fmla="*/ 110783 h 157762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14789 w 886264"/>
                  <a:gd name="connsiteY3" fmla="*/ 102347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25914 w 886264"/>
                  <a:gd name="connsiteY3" fmla="*/ 9821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264" h="1575581" stroke="0" extrusionOk="0">
                    <a:moveTo>
                      <a:pt x="0" y="110783"/>
                    </a:moveTo>
                    <a:cubicBezTo>
                      <a:pt x="0" y="171967"/>
                      <a:pt x="198397" y="221566"/>
                      <a:pt x="443132" y="221566"/>
                    </a:cubicBezTo>
                    <a:cubicBezTo>
                      <a:pt x="687867" y="221566"/>
                      <a:pt x="886264" y="171967"/>
                      <a:pt x="886264" y="110783"/>
                    </a:cubicBezTo>
                    <a:cubicBezTo>
                      <a:pt x="788897" y="416071"/>
                      <a:pt x="640731" y="929851"/>
                      <a:pt x="625914" y="982198"/>
                    </a:cubicBezTo>
                    <a:cubicBezTo>
                      <a:pt x="611097" y="1034545"/>
                      <a:pt x="537397" y="1286656"/>
                      <a:pt x="443132" y="1575581"/>
                    </a:cubicBezTo>
                    <a:cubicBezTo>
                      <a:pt x="344447" y="1293006"/>
                      <a:pt x="254000" y="983057"/>
                      <a:pt x="228600" y="915523"/>
                    </a:cubicBezTo>
                    <a:lnTo>
                      <a:pt x="0" y="110783"/>
                    </a:lnTo>
                    <a:close/>
                  </a:path>
                  <a:path w="886264" h="1575581" fill="lighten" stroke="0" extrusionOk="0">
                    <a:moveTo>
                      <a:pt x="0" y="110783"/>
                    </a:move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lose/>
                  </a:path>
                  <a:path w="886264" h="1575581" fill="none" extrusionOk="0">
                    <a:moveTo>
                      <a:pt x="886264" y="110783"/>
                    </a:move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lnTo>
                      <a:pt x="439957" y="1569231"/>
                    </a:lnTo>
                    <a:lnTo>
                      <a:pt x="0" y="110783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800" dirty="0"/>
              </a:p>
            </p:txBody>
          </p:sp>
          <p:sp>
            <p:nvSpPr>
              <p:cNvPr id="114" name="Can 103">
                <a:extLst>
                  <a:ext uri="{FF2B5EF4-FFF2-40B4-BE49-F238E27FC236}">
                    <a16:creationId xmlns:a16="http://schemas.microsoft.com/office/drawing/2014/main" id="{3D95F04F-7237-4B9A-B1E7-D7B9B9512A12}"/>
                  </a:ext>
                </a:extLst>
              </p:cNvPr>
              <p:cNvSpPr/>
              <p:nvPr/>
            </p:nvSpPr>
            <p:spPr>
              <a:xfrm>
                <a:off x="6522836" y="2469674"/>
                <a:ext cx="389965" cy="1575581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800"/>
              </a:p>
            </p:txBody>
          </p:sp>
        </p:grpSp>
        <p:sp>
          <p:nvSpPr>
            <p:cNvPr id="115" name="Oval 92">
              <a:extLst>
                <a:ext uri="{FF2B5EF4-FFF2-40B4-BE49-F238E27FC236}">
                  <a16:creationId xmlns:a16="http://schemas.microsoft.com/office/drawing/2014/main" id="{F66BA5F7-2A4B-4262-96E7-8A5A52CCA0C4}"/>
                </a:ext>
              </a:extLst>
            </p:cNvPr>
            <p:cNvSpPr/>
            <p:nvPr/>
          </p:nvSpPr>
          <p:spPr>
            <a:xfrm>
              <a:off x="10701403" y="312684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rgbClr val="2267FF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grpSp>
          <p:nvGrpSpPr>
            <p:cNvPr id="116" name="Group 104">
              <a:extLst>
                <a:ext uri="{FF2B5EF4-FFF2-40B4-BE49-F238E27FC236}">
                  <a16:creationId xmlns:a16="http://schemas.microsoft.com/office/drawing/2014/main" id="{C7A2D7A0-54B9-4116-AC64-46DA57576E3E}"/>
                </a:ext>
              </a:extLst>
            </p:cNvPr>
            <p:cNvGrpSpPr>
              <a:grpSpLocks noChangeAspect="1"/>
            </p:cNvGrpSpPr>
            <p:nvPr/>
          </p:nvGrpSpPr>
          <p:grpSpPr>
            <a:xfrm rot="10920000">
              <a:off x="10845403" y="1947265"/>
              <a:ext cx="360000" cy="1499935"/>
              <a:chOff x="6269176" y="2469674"/>
              <a:chExt cx="900000" cy="2588317"/>
            </a:xfrm>
            <a:solidFill>
              <a:srgbClr val="FFFF00"/>
            </a:solidFill>
            <a:scene3d>
              <a:camera prst="orthographicFront">
                <a:rot lat="0" lon="0" rev="120000"/>
              </a:camera>
              <a:lightRig rig="threePt" dir="t"/>
            </a:scene3d>
          </p:grpSpPr>
          <p:sp>
            <p:nvSpPr>
              <p:cNvPr id="117" name="Can 15">
                <a:extLst>
                  <a:ext uri="{FF2B5EF4-FFF2-40B4-BE49-F238E27FC236}">
                    <a16:creationId xmlns:a16="http://schemas.microsoft.com/office/drawing/2014/main" id="{6799A1D7-FDE1-40CB-BDA1-F36A0A942F2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9176" y="3977991"/>
                <a:ext cx="900000" cy="1080000"/>
              </a:xfrm>
              <a:custGeom>
                <a:avLst/>
                <a:gdLst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886264 w 886264"/>
                  <a:gd name="connsiteY5" fmla="*/ 1464798 h 1575581"/>
                  <a:gd name="connsiteX6" fmla="*/ 443132 w 886264"/>
                  <a:gd name="connsiteY6" fmla="*/ 1575581 h 1575581"/>
                  <a:gd name="connsiteX7" fmla="*/ 0 w 886264"/>
                  <a:gd name="connsiteY7" fmla="*/ 1464798 h 1575581"/>
                  <a:gd name="connsiteX8" fmla="*/ 0 w 886264"/>
                  <a:gd name="connsiteY8" fmla="*/ 110783 h 1575581"/>
                  <a:gd name="connsiteX0" fmla="*/ 0 w 886264"/>
                  <a:gd name="connsiteY0" fmla="*/ 110783 h 1663022"/>
                  <a:gd name="connsiteX1" fmla="*/ 443132 w 886264"/>
                  <a:gd name="connsiteY1" fmla="*/ 221566 h 1663022"/>
                  <a:gd name="connsiteX2" fmla="*/ 886264 w 886264"/>
                  <a:gd name="connsiteY2" fmla="*/ 110783 h 1663022"/>
                  <a:gd name="connsiteX3" fmla="*/ 886264 w 886264"/>
                  <a:gd name="connsiteY3" fmla="*/ 1464798 h 1663022"/>
                  <a:gd name="connsiteX4" fmla="*/ 443132 w 886264"/>
                  <a:gd name="connsiteY4" fmla="*/ 1575581 h 1663022"/>
                  <a:gd name="connsiteX5" fmla="*/ 0 w 886264"/>
                  <a:gd name="connsiteY5" fmla="*/ 1464798 h 1663022"/>
                  <a:gd name="connsiteX6" fmla="*/ 0 w 886264"/>
                  <a:gd name="connsiteY6" fmla="*/ 110783 h 1663022"/>
                  <a:gd name="connsiteX0" fmla="*/ 0 w 886264"/>
                  <a:gd name="connsiteY0" fmla="*/ 110783 h 1663022"/>
                  <a:gd name="connsiteX1" fmla="*/ 443132 w 886264"/>
                  <a:gd name="connsiteY1" fmla="*/ 0 h 1663022"/>
                  <a:gd name="connsiteX2" fmla="*/ 886264 w 886264"/>
                  <a:gd name="connsiteY2" fmla="*/ 110783 h 1663022"/>
                  <a:gd name="connsiteX3" fmla="*/ 443132 w 886264"/>
                  <a:gd name="connsiteY3" fmla="*/ 221566 h 1663022"/>
                  <a:gd name="connsiteX4" fmla="*/ 0 w 886264"/>
                  <a:gd name="connsiteY4" fmla="*/ 110783 h 1663022"/>
                  <a:gd name="connsiteX0" fmla="*/ 886264 w 886264"/>
                  <a:gd name="connsiteY0" fmla="*/ 110783 h 1663022"/>
                  <a:gd name="connsiteX1" fmla="*/ 443132 w 886264"/>
                  <a:gd name="connsiteY1" fmla="*/ 221566 h 1663022"/>
                  <a:gd name="connsiteX2" fmla="*/ 0 w 886264"/>
                  <a:gd name="connsiteY2" fmla="*/ 110783 h 1663022"/>
                  <a:gd name="connsiteX3" fmla="*/ 443132 w 886264"/>
                  <a:gd name="connsiteY3" fmla="*/ 0 h 1663022"/>
                  <a:gd name="connsiteX4" fmla="*/ 886264 w 886264"/>
                  <a:gd name="connsiteY4" fmla="*/ 110783 h 1663022"/>
                  <a:gd name="connsiteX5" fmla="*/ 886264 w 886264"/>
                  <a:gd name="connsiteY5" fmla="*/ 1464798 h 1663022"/>
                  <a:gd name="connsiteX6" fmla="*/ 443132 w 886264"/>
                  <a:gd name="connsiteY6" fmla="*/ 1575581 h 1663022"/>
                  <a:gd name="connsiteX7" fmla="*/ 0 w 886264"/>
                  <a:gd name="connsiteY7" fmla="*/ 110783 h 166302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7622"/>
                  <a:gd name="connsiteX1" fmla="*/ 443132 w 886264"/>
                  <a:gd name="connsiteY1" fmla="*/ 221566 h 1577622"/>
                  <a:gd name="connsiteX2" fmla="*/ 886264 w 886264"/>
                  <a:gd name="connsiteY2" fmla="*/ 110783 h 1577622"/>
                  <a:gd name="connsiteX3" fmla="*/ 603689 w 886264"/>
                  <a:gd name="connsiteY3" fmla="*/ 1067923 h 1577622"/>
                  <a:gd name="connsiteX4" fmla="*/ 443132 w 886264"/>
                  <a:gd name="connsiteY4" fmla="*/ 1575581 h 1577622"/>
                  <a:gd name="connsiteX5" fmla="*/ 228600 w 886264"/>
                  <a:gd name="connsiteY5" fmla="*/ 915523 h 1577622"/>
                  <a:gd name="connsiteX6" fmla="*/ 0 w 886264"/>
                  <a:gd name="connsiteY6" fmla="*/ 110783 h 1577622"/>
                  <a:gd name="connsiteX0" fmla="*/ 0 w 886264"/>
                  <a:gd name="connsiteY0" fmla="*/ 110783 h 1577622"/>
                  <a:gd name="connsiteX1" fmla="*/ 443132 w 886264"/>
                  <a:gd name="connsiteY1" fmla="*/ 0 h 1577622"/>
                  <a:gd name="connsiteX2" fmla="*/ 886264 w 886264"/>
                  <a:gd name="connsiteY2" fmla="*/ 110783 h 1577622"/>
                  <a:gd name="connsiteX3" fmla="*/ 443132 w 886264"/>
                  <a:gd name="connsiteY3" fmla="*/ 221566 h 1577622"/>
                  <a:gd name="connsiteX4" fmla="*/ 0 w 886264"/>
                  <a:gd name="connsiteY4" fmla="*/ 110783 h 1577622"/>
                  <a:gd name="connsiteX0" fmla="*/ 886264 w 886264"/>
                  <a:gd name="connsiteY0" fmla="*/ 110783 h 1577622"/>
                  <a:gd name="connsiteX1" fmla="*/ 443132 w 886264"/>
                  <a:gd name="connsiteY1" fmla="*/ 221566 h 1577622"/>
                  <a:gd name="connsiteX2" fmla="*/ 0 w 886264"/>
                  <a:gd name="connsiteY2" fmla="*/ 110783 h 1577622"/>
                  <a:gd name="connsiteX3" fmla="*/ 443132 w 886264"/>
                  <a:gd name="connsiteY3" fmla="*/ 0 h 1577622"/>
                  <a:gd name="connsiteX4" fmla="*/ 886264 w 886264"/>
                  <a:gd name="connsiteY4" fmla="*/ 110783 h 1577622"/>
                  <a:gd name="connsiteX5" fmla="*/ 262157 w 886264"/>
                  <a:gd name="connsiteY5" fmla="*/ 1556531 h 1577622"/>
                  <a:gd name="connsiteX6" fmla="*/ 0 w 886264"/>
                  <a:gd name="connsiteY6" fmla="*/ 110783 h 157762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14789 w 886264"/>
                  <a:gd name="connsiteY3" fmla="*/ 102347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25914 w 886264"/>
                  <a:gd name="connsiteY3" fmla="*/ 9821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264" h="1575581" stroke="0" extrusionOk="0">
                    <a:moveTo>
                      <a:pt x="0" y="110783"/>
                    </a:moveTo>
                    <a:cubicBezTo>
                      <a:pt x="0" y="171967"/>
                      <a:pt x="198397" y="221566"/>
                      <a:pt x="443132" y="221566"/>
                    </a:cubicBezTo>
                    <a:cubicBezTo>
                      <a:pt x="687867" y="221566"/>
                      <a:pt x="886264" y="171967"/>
                      <a:pt x="886264" y="110783"/>
                    </a:cubicBezTo>
                    <a:cubicBezTo>
                      <a:pt x="788897" y="416071"/>
                      <a:pt x="640731" y="929851"/>
                      <a:pt x="625914" y="982198"/>
                    </a:cubicBezTo>
                    <a:cubicBezTo>
                      <a:pt x="611097" y="1034545"/>
                      <a:pt x="537397" y="1286656"/>
                      <a:pt x="443132" y="1575581"/>
                    </a:cubicBezTo>
                    <a:cubicBezTo>
                      <a:pt x="344447" y="1293006"/>
                      <a:pt x="254000" y="983057"/>
                      <a:pt x="228600" y="915523"/>
                    </a:cubicBezTo>
                    <a:lnTo>
                      <a:pt x="0" y="110783"/>
                    </a:lnTo>
                    <a:close/>
                  </a:path>
                  <a:path w="886264" h="1575581" fill="lighten" stroke="0" extrusionOk="0">
                    <a:moveTo>
                      <a:pt x="0" y="110783"/>
                    </a:move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lose/>
                  </a:path>
                  <a:path w="886264" h="1575581" fill="none" extrusionOk="0">
                    <a:moveTo>
                      <a:pt x="886264" y="110783"/>
                    </a:move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lnTo>
                      <a:pt x="439957" y="1569231"/>
                    </a:lnTo>
                    <a:lnTo>
                      <a:pt x="0" y="110783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 dirty="0"/>
              </a:p>
            </p:txBody>
          </p:sp>
          <p:sp>
            <p:nvSpPr>
              <p:cNvPr id="118" name="Can 106">
                <a:extLst>
                  <a:ext uri="{FF2B5EF4-FFF2-40B4-BE49-F238E27FC236}">
                    <a16:creationId xmlns:a16="http://schemas.microsoft.com/office/drawing/2014/main" id="{6929E09C-64AD-42AC-85FC-6ED79E4605B8}"/>
                  </a:ext>
                </a:extLst>
              </p:cNvPr>
              <p:cNvSpPr/>
              <p:nvPr/>
            </p:nvSpPr>
            <p:spPr>
              <a:xfrm>
                <a:off x="6522836" y="2469674"/>
                <a:ext cx="389965" cy="1575581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/>
              </a:p>
            </p:txBody>
          </p:sp>
        </p:grpSp>
        <p:cxnSp>
          <p:nvCxnSpPr>
            <p:cNvPr id="119" name="Straight Connector 99">
              <a:extLst>
                <a:ext uri="{FF2B5EF4-FFF2-40B4-BE49-F238E27FC236}">
                  <a16:creationId xmlns:a16="http://schemas.microsoft.com/office/drawing/2014/main" id="{C8E8A2CB-A68C-425A-AA47-3B83163234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9610" y="3432078"/>
              <a:ext cx="20458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1" name="TextBox 151">
              <a:extLst>
                <a:ext uri="{FF2B5EF4-FFF2-40B4-BE49-F238E27FC236}">
                  <a16:creationId xmlns:a16="http://schemas.microsoft.com/office/drawing/2014/main" id="{3377ADF6-F48E-4C8E-9476-88796F6EDAFB}"/>
                </a:ext>
              </a:extLst>
            </p:cNvPr>
            <p:cNvSpPr txBox="1"/>
            <p:nvPr/>
          </p:nvSpPr>
          <p:spPr>
            <a:xfrm>
              <a:off x="10304395" y="3984664"/>
              <a:ext cx="492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22" name="TextBox 152">
              <a:extLst>
                <a:ext uri="{FF2B5EF4-FFF2-40B4-BE49-F238E27FC236}">
                  <a16:creationId xmlns:a16="http://schemas.microsoft.com/office/drawing/2014/main" id="{E48D91EE-6916-4947-944D-692D56843EDF}"/>
                </a:ext>
              </a:extLst>
            </p:cNvPr>
            <p:cNvSpPr txBox="1"/>
            <p:nvPr/>
          </p:nvSpPr>
          <p:spPr>
            <a:xfrm>
              <a:off x="11695626" y="3370323"/>
              <a:ext cx="366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132" name="Rectangle 40">
              <a:extLst>
                <a:ext uri="{FF2B5EF4-FFF2-40B4-BE49-F238E27FC236}">
                  <a16:creationId xmlns:a16="http://schemas.microsoft.com/office/drawing/2014/main" id="{03E3F655-19F8-4A68-BAFD-15ADE4A68C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040" y="1941439"/>
              <a:ext cx="1101564" cy="262800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1969477"/>
                <a:gd name="connsiteY0" fmla="*/ 1219200 h 2133600"/>
                <a:gd name="connsiteX1" fmla="*/ 1969477 w 1969477"/>
                <a:gd name="connsiteY1" fmla="*/ 0 h 2133600"/>
                <a:gd name="connsiteX2" fmla="*/ 914400 w 1969477"/>
                <a:gd name="connsiteY2" fmla="*/ 2133600 h 2133600"/>
                <a:gd name="connsiteX3" fmla="*/ 0 w 1969477"/>
                <a:gd name="connsiteY3" fmla="*/ 2133600 h 2133600"/>
                <a:gd name="connsiteX4" fmla="*/ 0 w 1969477"/>
                <a:gd name="connsiteY4" fmla="*/ 1219200 h 2133600"/>
                <a:gd name="connsiteX0" fmla="*/ 0 w 2696307"/>
                <a:gd name="connsiteY0" fmla="*/ 2180492 h 2180492"/>
                <a:gd name="connsiteX1" fmla="*/ 2696307 w 2696307"/>
                <a:gd name="connsiteY1" fmla="*/ 0 h 2180492"/>
                <a:gd name="connsiteX2" fmla="*/ 1641230 w 2696307"/>
                <a:gd name="connsiteY2" fmla="*/ 2133600 h 2180492"/>
                <a:gd name="connsiteX3" fmla="*/ 726830 w 2696307"/>
                <a:gd name="connsiteY3" fmla="*/ 2133600 h 2180492"/>
                <a:gd name="connsiteX4" fmla="*/ 0 w 2696307"/>
                <a:gd name="connsiteY4" fmla="*/ 2180492 h 2180492"/>
                <a:gd name="connsiteX0" fmla="*/ 0 w 2696307"/>
                <a:gd name="connsiteY0" fmla="*/ 2180492 h 5627077"/>
                <a:gd name="connsiteX1" fmla="*/ 2696307 w 2696307"/>
                <a:gd name="connsiteY1" fmla="*/ 0 h 5627077"/>
                <a:gd name="connsiteX2" fmla="*/ 1641230 w 2696307"/>
                <a:gd name="connsiteY2" fmla="*/ 2133600 h 5627077"/>
                <a:gd name="connsiteX3" fmla="*/ 93784 w 2696307"/>
                <a:gd name="connsiteY3" fmla="*/ 5627077 h 5627077"/>
                <a:gd name="connsiteX4" fmla="*/ 0 w 2696307"/>
                <a:gd name="connsiteY4" fmla="*/ 2180492 h 5627077"/>
                <a:gd name="connsiteX0" fmla="*/ 0 w 2696307"/>
                <a:gd name="connsiteY0" fmla="*/ 2180492 h 5627077"/>
                <a:gd name="connsiteX1" fmla="*/ 2696307 w 2696307"/>
                <a:gd name="connsiteY1" fmla="*/ 0 h 5627077"/>
                <a:gd name="connsiteX2" fmla="*/ 2602522 w 2696307"/>
                <a:gd name="connsiteY2" fmla="*/ 4009292 h 5627077"/>
                <a:gd name="connsiteX3" fmla="*/ 93784 w 2696307"/>
                <a:gd name="connsiteY3" fmla="*/ 5627077 h 5627077"/>
                <a:gd name="connsiteX4" fmla="*/ 0 w 2696307"/>
                <a:gd name="connsiteY4" fmla="*/ 2180492 h 5627077"/>
                <a:gd name="connsiteX0" fmla="*/ 0 w 2602522"/>
                <a:gd name="connsiteY0" fmla="*/ 2116992 h 5563577"/>
                <a:gd name="connsiteX1" fmla="*/ 2162907 w 2602522"/>
                <a:gd name="connsiteY1" fmla="*/ 0 h 5563577"/>
                <a:gd name="connsiteX2" fmla="*/ 2602522 w 2602522"/>
                <a:gd name="connsiteY2" fmla="*/ 3945792 h 5563577"/>
                <a:gd name="connsiteX3" fmla="*/ 93784 w 2602522"/>
                <a:gd name="connsiteY3" fmla="*/ 5563577 h 5563577"/>
                <a:gd name="connsiteX4" fmla="*/ 0 w 2602522"/>
                <a:gd name="connsiteY4" fmla="*/ 2116992 h 5563577"/>
                <a:gd name="connsiteX0" fmla="*/ 0 w 2183422"/>
                <a:gd name="connsiteY0" fmla="*/ 2116992 h 5563577"/>
                <a:gd name="connsiteX1" fmla="*/ 2162907 w 2183422"/>
                <a:gd name="connsiteY1" fmla="*/ 0 h 5563577"/>
                <a:gd name="connsiteX2" fmla="*/ 2183422 w 2183422"/>
                <a:gd name="connsiteY2" fmla="*/ 3526692 h 5563577"/>
                <a:gd name="connsiteX3" fmla="*/ 93784 w 2183422"/>
                <a:gd name="connsiteY3" fmla="*/ 5563577 h 5563577"/>
                <a:gd name="connsiteX4" fmla="*/ 0 w 2183422"/>
                <a:gd name="connsiteY4" fmla="*/ 2116992 h 5563577"/>
                <a:gd name="connsiteX0" fmla="*/ 0 w 2183422"/>
                <a:gd name="connsiteY0" fmla="*/ 2138175 h 5563577"/>
                <a:gd name="connsiteX1" fmla="*/ 2162907 w 2183422"/>
                <a:gd name="connsiteY1" fmla="*/ 0 h 5563577"/>
                <a:gd name="connsiteX2" fmla="*/ 2183422 w 2183422"/>
                <a:gd name="connsiteY2" fmla="*/ 3526692 h 5563577"/>
                <a:gd name="connsiteX3" fmla="*/ 93784 w 2183422"/>
                <a:gd name="connsiteY3" fmla="*/ 5563577 h 5563577"/>
                <a:gd name="connsiteX4" fmla="*/ 0 w 2183422"/>
                <a:gd name="connsiteY4" fmla="*/ 2138175 h 5563577"/>
                <a:gd name="connsiteX0" fmla="*/ 0 w 2186953"/>
                <a:gd name="connsiteY0" fmla="*/ 2148766 h 5563577"/>
                <a:gd name="connsiteX1" fmla="*/ 2166438 w 2186953"/>
                <a:gd name="connsiteY1" fmla="*/ 0 h 5563577"/>
                <a:gd name="connsiteX2" fmla="*/ 2186953 w 2186953"/>
                <a:gd name="connsiteY2" fmla="*/ 3526692 h 5563577"/>
                <a:gd name="connsiteX3" fmla="*/ 97315 w 2186953"/>
                <a:gd name="connsiteY3" fmla="*/ 5563577 h 5563577"/>
                <a:gd name="connsiteX4" fmla="*/ 0 w 2186953"/>
                <a:gd name="connsiteY4" fmla="*/ 2148766 h 5563577"/>
                <a:gd name="connsiteX0" fmla="*/ 19192 w 2206145"/>
                <a:gd name="connsiteY0" fmla="*/ 2148766 h 5708327"/>
                <a:gd name="connsiteX1" fmla="*/ 2185630 w 2206145"/>
                <a:gd name="connsiteY1" fmla="*/ 0 h 5708327"/>
                <a:gd name="connsiteX2" fmla="*/ 2206145 w 2206145"/>
                <a:gd name="connsiteY2" fmla="*/ 3526692 h 5708327"/>
                <a:gd name="connsiteX3" fmla="*/ 0 w 2206145"/>
                <a:gd name="connsiteY3" fmla="*/ 5708327 h 5708327"/>
                <a:gd name="connsiteX4" fmla="*/ 19192 w 2206145"/>
                <a:gd name="connsiteY4" fmla="*/ 2148766 h 5708327"/>
                <a:gd name="connsiteX0" fmla="*/ 19192 w 2185630"/>
                <a:gd name="connsiteY0" fmla="*/ 2148766 h 5708327"/>
                <a:gd name="connsiteX1" fmla="*/ 2185630 w 2185630"/>
                <a:gd name="connsiteY1" fmla="*/ 0 h 5708327"/>
                <a:gd name="connsiteX2" fmla="*/ 2181431 w 2185630"/>
                <a:gd name="connsiteY2" fmla="*/ 3547875 h 5708327"/>
                <a:gd name="connsiteX3" fmla="*/ 0 w 2185630"/>
                <a:gd name="connsiteY3" fmla="*/ 5708327 h 5708327"/>
                <a:gd name="connsiteX4" fmla="*/ 19192 w 2185630"/>
                <a:gd name="connsiteY4" fmla="*/ 2148766 h 5708327"/>
                <a:gd name="connsiteX0" fmla="*/ 19192 w 2215093"/>
                <a:gd name="connsiteY0" fmla="*/ 2148766 h 5708327"/>
                <a:gd name="connsiteX1" fmla="*/ 2185630 w 2215093"/>
                <a:gd name="connsiteY1" fmla="*/ 0 h 5708327"/>
                <a:gd name="connsiteX2" fmla="*/ 2215049 w 2215093"/>
                <a:gd name="connsiteY2" fmla="*/ 3541152 h 5708327"/>
                <a:gd name="connsiteX3" fmla="*/ 0 w 2215093"/>
                <a:gd name="connsiteY3" fmla="*/ 5708327 h 5708327"/>
                <a:gd name="connsiteX4" fmla="*/ 19192 w 2215093"/>
                <a:gd name="connsiteY4" fmla="*/ 2148766 h 5708327"/>
                <a:gd name="connsiteX0" fmla="*/ 19192 w 2205027"/>
                <a:gd name="connsiteY0" fmla="*/ 2148766 h 5708327"/>
                <a:gd name="connsiteX1" fmla="*/ 2185630 w 2205027"/>
                <a:gd name="connsiteY1" fmla="*/ 0 h 5708327"/>
                <a:gd name="connsiteX2" fmla="*/ 2204964 w 2205027"/>
                <a:gd name="connsiteY2" fmla="*/ 3531067 h 5708327"/>
                <a:gd name="connsiteX3" fmla="*/ 0 w 2205027"/>
                <a:gd name="connsiteY3" fmla="*/ 5708327 h 5708327"/>
                <a:gd name="connsiteX4" fmla="*/ 19192 w 2205027"/>
                <a:gd name="connsiteY4" fmla="*/ 2148766 h 5708327"/>
                <a:gd name="connsiteX0" fmla="*/ 0 w 2185835"/>
                <a:gd name="connsiteY0" fmla="*/ 2148766 h 5690161"/>
                <a:gd name="connsiteX1" fmla="*/ 2166438 w 2185835"/>
                <a:gd name="connsiteY1" fmla="*/ 0 h 5690161"/>
                <a:gd name="connsiteX2" fmla="*/ 2185772 w 2185835"/>
                <a:gd name="connsiteY2" fmla="*/ 3531067 h 5690161"/>
                <a:gd name="connsiteX3" fmla="*/ 11086 w 2185835"/>
                <a:gd name="connsiteY3" fmla="*/ 5690161 h 5690161"/>
                <a:gd name="connsiteX4" fmla="*/ 0 w 2185835"/>
                <a:gd name="connsiteY4" fmla="*/ 2148766 h 5690161"/>
                <a:gd name="connsiteX0" fmla="*/ 0 w 2185835"/>
                <a:gd name="connsiteY0" fmla="*/ 2148766 h 5690161"/>
                <a:gd name="connsiteX1" fmla="*/ 2166438 w 2185835"/>
                <a:gd name="connsiteY1" fmla="*/ 0 h 5690161"/>
                <a:gd name="connsiteX2" fmla="*/ 2185772 w 2185835"/>
                <a:gd name="connsiteY2" fmla="*/ 3531067 h 5690161"/>
                <a:gd name="connsiteX3" fmla="*/ 23197 w 2185835"/>
                <a:gd name="connsiteY3" fmla="*/ 5690161 h 5690161"/>
                <a:gd name="connsiteX4" fmla="*/ 0 w 2185835"/>
                <a:gd name="connsiteY4" fmla="*/ 2148766 h 5690161"/>
                <a:gd name="connsiteX0" fmla="*/ 0 w 2185835"/>
                <a:gd name="connsiteY0" fmla="*/ 2148766 h 5702273"/>
                <a:gd name="connsiteX1" fmla="*/ 2166438 w 2185835"/>
                <a:gd name="connsiteY1" fmla="*/ 0 h 5702273"/>
                <a:gd name="connsiteX2" fmla="*/ 2185772 w 2185835"/>
                <a:gd name="connsiteY2" fmla="*/ 3531067 h 5702273"/>
                <a:gd name="connsiteX3" fmla="*/ 23197 w 2185835"/>
                <a:gd name="connsiteY3" fmla="*/ 5702273 h 5702273"/>
                <a:gd name="connsiteX4" fmla="*/ 0 w 2185835"/>
                <a:gd name="connsiteY4" fmla="*/ 2148766 h 5702273"/>
                <a:gd name="connsiteX0" fmla="*/ 0 w 2185835"/>
                <a:gd name="connsiteY0" fmla="*/ 2148766 h 5720440"/>
                <a:gd name="connsiteX1" fmla="*/ 2166438 w 2185835"/>
                <a:gd name="connsiteY1" fmla="*/ 0 h 5720440"/>
                <a:gd name="connsiteX2" fmla="*/ 2185772 w 2185835"/>
                <a:gd name="connsiteY2" fmla="*/ 3531067 h 5720440"/>
                <a:gd name="connsiteX3" fmla="*/ 11086 w 2185835"/>
                <a:gd name="connsiteY3" fmla="*/ 5720440 h 5720440"/>
                <a:gd name="connsiteX4" fmla="*/ 0 w 2185835"/>
                <a:gd name="connsiteY4" fmla="*/ 2148766 h 5720440"/>
                <a:gd name="connsiteX0" fmla="*/ 0 w 2202741"/>
                <a:gd name="connsiteY0" fmla="*/ 2148766 h 5720440"/>
                <a:gd name="connsiteX1" fmla="*/ 2166438 w 2202741"/>
                <a:gd name="connsiteY1" fmla="*/ 0 h 5720440"/>
                <a:gd name="connsiteX2" fmla="*/ 2202705 w 2202741"/>
                <a:gd name="connsiteY2" fmla="*/ 4202756 h 5720440"/>
                <a:gd name="connsiteX3" fmla="*/ 11086 w 2202741"/>
                <a:gd name="connsiteY3" fmla="*/ 5720440 h 5720440"/>
                <a:gd name="connsiteX4" fmla="*/ 0 w 2202741"/>
                <a:gd name="connsiteY4" fmla="*/ 2148766 h 5720440"/>
                <a:gd name="connsiteX0" fmla="*/ 0 w 2202741"/>
                <a:gd name="connsiteY0" fmla="*/ 2148766 h 6375196"/>
                <a:gd name="connsiteX1" fmla="*/ 2166438 w 2202741"/>
                <a:gd name="connsiteY1" fmla="*/ 0 h 6375196"/>
                <a:gd name="connsiteX2" fmla="*/ 2202705 w 2202741"/>
                <a:gd name="connsiteY2" fmla="*/ 4202756 h 6375196"/>
                <a:gd name="connsiteX3" fmla="*/ 22375 w 2202741"/>
                <a:gd name="connsiteY3" fmla="*/ 6375196 h 6375196"/>
                <a:gd name="connsiteX4" fmla="*/ 0 w 2202741"/>
                <a:gd name="connsiteY4" fmla="*/ 2148766 h 6375196"/>
                <a:gd name="connsiteX0" fmla="*/ 0 w 2202728"/>
                <a:gd name="connsiteY0" fmla="*/ 1372589 h 5599019"/>
                <a:gd name="connsiteX1" fmla="*/ 2145173 w 2202728"/>
                <a:gd name="connsiteY1" fmla="*/ 0 h 5599019"/>
                <a:gd name="connsiteX2" fmla="*/ 2202705 w 2202728"/>
                <a:gd name="connsiteY2" fmla="*/ 3426579 h 5599019"/>
                <a:gd name="connsiteX3" fmla="*/ 22375 w 2202728"/>
                <a:gd name="connsiteY3" fmla="*/ 5599019 h 5599019"/>
                <a:gd name="connsiteX4" fmla="*/ 0 w 2202728"/>
                <a:gd name="connsiteY4" fmla="*/ 1372589 h 5599019"/>
                <a:gd name="connsiteX0" fmla="*/ 0 w 2234626"/>
                <a:gd name="connsiteY0" fmla="*/ 2191296 h 5599019"/>
                <a:gd name="connsiteX1" fmla="*/ 2177071 w 2234626"/>
                <a:gd name="connsiteY1" fmla="*/ 0 h 5599019"/>
                <a:gd name="connsiteX2" fmla="*/ 2234603 w 2234626"/>
                <a:gd name="connsiteY2" fmla="*/ 3426579 h 5599019"/>
                <a:gd name="connsiteX3" fmla="*/ 54273 w 2234626"/>
                <a:gd name="connsiteY3" fmla="*/ 5599019 h 5599019"/>
                <a:gd name="connsiteX4" fmla="*/ 0 w 2234626"/>
                <a:gd name="connsiteY4" fmla="*/ 2191296 h 5599019"/>
                <a:gd name="connsiteX0" fmla="*/ 0 w 2234681"/>
                <a:gd name="connsiteY0" fmla="*/ 2180663 h 5588386"/>
                <a:gd name="connsiteX1" fmla="*/ 2219601 w 2234681"/>
                <a:gd name="connsiteY1" fmla="*/ 0 h 5588386"/>
                <a:gd name="connsiteX2" fmla="*/ 2234603 w 2234681"/>
                <a:gd name="connsiteY2" fmla="*/ 3415946 h 5588386"/>
                <a:gd name="connsiteX3" fmla="*/ 54273 w 2234681"/>
                <a:gd name="connsiteY3" fmla="*/ 5588386 h 5588386"/>
                <a:gd name="connsiteX4" fmla="*/ 0 w 2234681"/>
                <a:gd name="connsiteY4" fmla="*/ 2180663 h 5588386"/>
                <a:gd name="connsiteX0" fmla="*/ 0 w 2219601"/>
                <a:gd name="connsiteY0" fmla="*/ 2180663 h 5588386"/>
                <a:gd name="connsiteX1" fmla="*/ 2219601 w 2219601"/>
                <a:gd name="connsiteY1" fmla="*/ 0 h 5588386"/>
                <a:gd name="connsiteX2" fmla="*/ 2213338 w 2219601"/>
                <a:gd name="connsiteY2" fmla="*/ 2108142 h 5588386"/>
                <a:gd name="connsiteX3" fmla="*/ 54273 w 2219601"/>
                <a:gd name="connsiteY3" fmla="*/ 5588386 h 5588386"/>
                <a:gd name="connsiteX4" fmla="*/ 0 w 2219601"/>
                <a:gd name="connsiteY4" fmla="*/ 2180663 h 5588386"/>
                <a:gd name="connsiteX0" fmla="*/ 10053 w 2229654"/>
                <a:gd name="connsiteY0" fmla="*/ 2180663 h 4312479"/>
                <a:gd name="connsiteX1" fmla="*/ 2229654 w 2229654"/>
                <a:gd name="connsiteY1" fmla="*/ 0 h 4312479"/>
                <a:gd name="connsiteX2" fmla="*/ 2223391 w 2229654"/>
                <a:gd name="connsiteY2" fmla="*/ 2108142 h 4312479"/>
                <a:gd name="connsiteX3" fmla="*/ 531 w 2229654"/>
                <a:gd name="connsiteY3" fmla="*/ 4312479 h 4312479"/>
                <a:gd name="connsiteX4" fmla="*/ 10053 w 2229654"/>
                <a:gd name="connsiteY4" fmla="*/ 2180663 h 4312479"/>
                <a:gd name="connsiteX0" fmla="*/ 103 w 2219704"/>
                <a:gd name="connsiteY0" fmla="*/ 2180663 h 4355009"/>
                <a:gd name="connsiteX1" fmla="*/ 2219704 w 2219704"/>
                <a:gd name="connsiteY1" fmla="*/ 0 h 4355009"/>
                <a:gd name="connsiteX2" fmla="*/ 2213441 w 2219704"/>
                <a:gd name="connsiteY2" fmla="*/ 2108142 h 4355009"/>
                <a:gd name="connsiteX3" fmla="*/ 1213 w 2219704"/>
                <a:gd name="connsiteY3" fmla="*/ 4355009 h 4355009"/>
                <a:gd name="connsiteX4" fmla="*/ 103 w 2219704"/>
                <a:gd name="connsiteY4" fmla="*/ 2180663 h 4355009"/>
                <a:gd name="connsiteX0" fmla="*/ 103 w 2219704"/>
                <a:gd name="connsiteY0" fmla="*/ 2180663 h 4355009"/>
                <a:gd name="connsiteX1" fmla="*/ 2219704 w 2219704"/>
                <a:gd name="connsiteY1" fmla="*/ 0 h 4355009"/>
                <a:gd name="connsiteX2" fmla="*/ 2204014 w 2219704"/>
                <a:gd name="connsiteY2" fmla="*/ 2786872 h 4355009"/>
                <a:gd name="connsiteX3" fmla="*/ 1213 w 2219704"/>
                <a:gd name="connsiteY3" fmla="*/ 4355009 h 4355009"/>
                <a:gd name="connsiteX4" fmla="*/ 103 w 2219704"/>
                <a:gd name="connsiteY4" fmla="*/ 2180663 h 4355009"/>
                <a:gd name="connsiteX0" fmla="*/ 0 w 2219601"/>
                <a:gd name="connsiteY0" fmla="*/ 2180663 h 5005458"/>
                <a:gd name="connsiteX1" fmla="*/ 2219601 w 2219601"/>
                <a:gd name="connsiteY1" fmla="*/ 0 h 5005458"/>
                <a:gd name="connsiteX2" fmla="*/ 2203911 w 2219601"/>
                <a:gd name="connsiteY2" fmla="*/ 2786872 h 5005458"/>
                <a:gd name="connsiteX3" fmla="*/ 10537 w 2219601"/>
                <a:gd name="connsiteY3" fmla="*/ 5005458 h 5005458"/>
                <a:gd name="connsiteX4" fmla="*/ 0 w 2219601"/>
                <a:gd name="connsiteY4" fmla="*/ 2180663 h 5005458"/>
                <a:gd name="connsiteX0" fmla="*/ 0 w 2229028"/>
                <a:gd name="connsiteY0" fmla="*/ 2010981 h 5005458"/>
                <a:gd name="connsiteX1" fmla="*/ 2229028 w 2229028"/>
                <a:gd name="connsiteY1" fmla="*/ 0 h 5005458"/>
                <a:gd name="connsiteX2" fmla="*/ 2213338 w 2229028"/>
                <a:gd name="connsiteY2" fmla="*/ 2786872 h 5005458"/>
                <a:gd name="connsiteX3" fmla="*/ 19964 w 2229028"/>
                <a:gd name="connsiteY3" fmla="*/ 5005458 h 5005458"/>
                <a:gd name="connsiteX4" fmla="*/ 0 w 2229028"/>
                <a:gd name="connsiteY4" fmla="*/ 2010981 h 5005458"/>
                <a:gd name="connsiteX0" fmla="*/ 103 w 2210278"/>
                <a:gd name="connsiteY0" fmla="*/ 1982701 h 5005458"/>
                <a:gd name="connsiteX1" fmla="*/ 2210278 w 2210278"/>
                <a:gd name="connsiteY1" fmla="*/ 0 h 5005458"/>
                <a:gd name="connsiteX2" fmla="*/ 2194588 w 2210278"/>
                <a:gd name="connsiteY2" fmla="*/ 2786872 h 5005458"/>
                <a:gd name="connsiteX3" fmla="*/ 1214 w 2210278"/>
                <a:gd name="connsiteY3" fmla="*/ 5005458 h 5005458"/>
                <a:gd name="connsiteX4" fmla="*/ 103 w 2210278"/>
                <a:gd name="connsiteY4" fmla="*/ 1982701 h 5005458"/>
                <a:gd name="connsiteX0" fmla="*/ 103 w 2200852"/>
                <a:gd name="connsiteY0" fmla="*/ 2227798 h 5250555"/>
                <a:gd name="connsiteX1" fmla="*/ 2200852 w 2200852"/>
                <a:gd name="connsiteY1" fmla="*/ 0 h 5250555"/>
                <a:gd name="connsiteX2" fmla="*/ 2194588 w 2200852"/>
                <a:gd name="connsiteY2" fmla="*/ 3031969 h 5250555"/>
                <a:gd name="connsiteX3" fmla="*/ 1214 w 2200852"/>
                <a:gd name="connsiteY3" fmla="*/ 5250555 h 5250555"/>
                <a:gd name="connsiteX4" fmla="*/ 103 w 2200852"/>
                <a:gd name="connsiteY4" fmla="*/ 2227798 h 525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2" h="5250555">
                  <a:moveTo>
                    <a:pt x="103" y="2227798"/>
                  </a:moveTo>
                  <a:lnTo>
                    <a:pt x="2200852" y="0"/>
                  </a:lnTo>
                  <a:cubicBezTo>
                    <a:pt x="2199452" y="1182625"/>
                    <a:pt x="2195988" y="1849344"/>
                    <a:pt x="2194588" y="3031969"/>
                  </a:cubicBezTo>
                  <a:lnTo>
                    <a:pt x="1214" y="5250555"/>
                  </a:lnTo>
                  <a:cubicBezTo>
                    <a:pt x="-2481" y="4070090"/>
                    <a:pt x="3798" y="3408263"/>
                    <a:pt x="103" y="2227798"/>
                  </a:cubicBezTo>
                  <a:close/>
                </a:path>
              </a:pathLst>
            </a:custGeom>
            <a:pattFill prst="openDmnd">
              <a:fgClr>
                <a:schemeClr val="tx1"/>
              </a:fgClr>
              <a:bgClr>
                <a:schemeClr val="bg1"/>
              </a:bgClr>
            </a:pattFill>
            <a:ln w="7620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cxnSp>
          <p:nvCxnSpPr>
            <p:cNvPr id="134" name="Straight Connector 109">
              <a:extLst>
                <a:ext uri="{FF2B5EF4-FFF2-40B4-BE49-F238E27FC236}">
                  <a16:creationId xmlns:a16="http://schemas.microsoft.com/office/drawing/2014/main" id="{C8A84D8C-E879-4017-85F8-04A4DE9CBAC9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02500" y="2650969"/>
              <a:ext cx="1490297" cy="1512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99">
              <a:extLst>
                <a:ext uri="{FF2B5EF4-FFF2-40B4-BE49-F238E27FC236}">
                  <a16:creationId xmlns:a16="http://schemas.microsoft.com/office/drawing/2014/main" id="{B991D524-B1A5-4C0B-BDD0-39F2D371FB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3109" y="3430580"/>
              <a:ext cx="2998903" cy="1890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09">
              <a:extLst>
                <a:ext uri="{FF2B5EF4-FFF2-40B4-BE49-F238E27FC236}">
                  <a16:creationId xmlns:a16="http://schemas.microsoft.com/office/drawing/2014/main" id="{41688D75-9A01-4564-9322-64C23058E8CE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282755" y="2670027"/>
              <a:ext cx="1490297" cy="1512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0" name="TextBox 151">
              <a:extLst>
                <a:ext uri="{FF2B5EF4-FFF2-40B4-BE49-F238E27FC236}">
                  <a16:creationId xmlns:a16="http://schemas.microsoft.com/office/drawing/2014/main" id="{9FD70062-744A-4607-9CA4-40B345E96631}"/>
                </a:ext>
              </a:extLst>
            </p:cNvPr>
            <p:cNvSpPr txBox="1"/>
            <p:nvPr/>
          </p:nvSpPr>
          <p:spPr>
            <a:xfrm>
              <a:off x="6737957" y="3978381"/>
              <a:ext cx="492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141" name="TextBox 152">
              <a:extLst>
                <a:ext uri="{FF2B5EF4-FFF2-40B4-BE49-F238E27FC236}">
                  <a16:creationId xmlns:a16="http://schemas.microsoft.com/office/drawing/2014/main" id="{3F62895E-1970-4B00-BA5B-CF836F131AD9}"/>
                </a:ext>
              </a:extLst>
            </p:cNvPr>
            <p:cNvSpPr txBox="1"/>
            <p:nvPr/>
          </p:nvSpPr>
          <p:spPr>
            <a:xfrm>
              <a:off x="8129188" y="3364040"/>
              <a:ext cx="366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24">
                  <a:extLst>
                    <a:ext uri="{FF2B5EF4-FFF2-40B4-BE49-F238E27FC236}">
                      <a16:creationId xmlns:a16="http://schemas.microsoft.com/office/drawing/2014/main" id="{8FA8F052-DBE4-4931-80D5-CF56D3D8A6B1}"/>
                    </a:ext>
                  </a:extLst>
                </p:cNvPr>
                <p:cNvSpPr txBox="1"/>
                <p:nvPr/>
              </p:nvSpPr>
              <p:spPr>
                <a:xfrm>
                  <a:off x="10473159" y="3771016"/>
                  <a:ext cx="1134991" cy="389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solidFill>
                              <a:srgbClr val="07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̂"/>
                            <m:ctrlPr>
                              <a:rPr lang="es-ES" sz="2400" i="1">
                                <a:solidFill>
                                  <a:srgbClr val="07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i="1">
                                <a:solidFill>
                                  <a:srgbClr val="07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CO" sz="2400" dirty="0">
                    <a:solidFill>
                      <a:srgbClr val="0700FF"/>
                    </a:solidFill>
                  </a:endParaRPr>
                </a:p>
              </p:txBody>
            </p:sp>
          </mc:Choice>
          <mc:Fallback>
            <p:sp>
              <p:nvSpPr>
                <p:cNvPr id="142" name="TextBox 124">
                  <a:extLst>
                    <a:ext uri="{FF2B5EF4-FFF2-40B4-BE49-F238E27FC236}">
                      <a16:creationId xmlns:a16="http://schemas.microsoft.com/office/drawing/2014/main" id="{8FA8F052-DBE4-4931-80D5-CF56D3D8A6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159" y="3771016"/>
                  <a:ext cx="1134991" cy="389017"/>
                </a:xfrm>
                <a:prstGeom prst="rect">
                  <a:avLst/>
                </a:prstGeom>
                <a:blipFill>
                  <a:blip r:embed="rId5"/>
                  <a:stretch>
                    <a:fillRect t="-25806" b="-645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25">
                  <a:extLst>
                    <a:ext uri="{FF2B5EF4-FFF2-40B4-BE49-F238E27FC236}">
                      <a16:creationId xmlns:a16="http://schemas.microsoft.com/office/drawing/2014/main" id="{132AAC9D-48E7-4876-B025-2371511ABE36}"/>
                    </a:ext>
                  </a:extLst>
                </p:cNvPr>
                <p:cNvSpPr txBox="1"/>
                <p:nvPr/>
              </p:nvSpPr>
              <p:spPr>
                <a:xfrm>
                  <a:off x="6491496" y="3770734"/>
                  <a:ext cx="1652760" cy="389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̂"/>
                            <m:ctrlPr>
                              <a:rPr lang="es-E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CO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3" name="TextBox 125">
                  <a:extLst>
                    <a:ext uri="{FF2B5EF4-FFF2-40B4-BE49-F238E27FC236}">
                      <a16:creationId xmlns:a16="http://schemas.microsoft.com/office/drawing/2014/main" id="{132AAC9D-48E7-4876-B025-2371511ABE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496" y="3770734"/>
                  <a:ext cx="1652760" cy="389017"/>
                </a:xfrm>
                <a:prstGeom prst="rect">
                  <a:avLst/>
                </a:prstGeom>
                <a:blipFill>
                  <a:blip r:embed="rId6"/>
                  <a:stretch>
                    <a:fillRect t="-25806" b="-645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4">
                  <a:extLst>
                    <a:ext uri="{FF2B5EF4-FFF2-40B4-BE49-F238E27FC236}">
                      <a16:creationId xmlns:a16="http://schemas.microsoft.com/office/drawing/2014/main" id="{54A56BDF-F9BB-4A78-BCB3-7DCA2337FC81}"/>
                    </a:ext>
                  </a:extLst>
                </p:cNvPr>
                <p:cNvSpPr txBox="1"/>
                <p:nvPr/>
              </p:nvSpPr>
              <p:spPr>
                <a:xfrm>
                  <a:off x="8816993" y="3938002"/>
                  <a:ext cx="1416413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O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s-419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144" name="TextBox 144">
                  <a:extLst>
                    <a:ext uri="{FF2B5EF4-FFF2-40B4-BE49-F238E27FC236}">
                      <a16:creationId xmlns:a16="http://schemas.microsoft.com/office/drawing/2014/main" id="{54A56BDF-F9BB-4A78-BCB3-7DCA2337FC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6993" y="3938002"/>
                  <a:ext cx="1416413" cy="490840"/>
                </a:xfrm>
                <a:prstGeom prst="rect">
                  <a:avLst/>
                </a:prstGeom>
                <a:blipFill>
                  <a:blip r:embed="rId7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CuadroTexto 146">
                  <a:extLst>
                    <a:ext uri="{FF2B5EF4-FFF2-40B4-BE49-F238E27FC236}">
                      <a16:creationId xmlns:a16="http://schemas.microsoft.com/office/drawing/2014/main" id="{980AAE51-19AC-472A-8B82-7AF757D7F7F2}"/>
                    </a:ext>
                  </a:extLst>
                </p:cNvPr>
                <p:cNvSpPr txBox="1"/>
                <p:nvPr/>
              </p:nvSpPr>
              <p:spPr>
                <a:xfrm>
                  <a:off x="6515275" y="5047495"/>
                  <a:ext cx="1719702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147" name="CuadroTexto 146">
                  <a:extLst>
                    <a:ext uri="{FF2B5EF4-FFF2-40B4-BE49-F238E27FC236}">
                      <a16:creationId xmlns:a16="http://schemas.microsoft.com/office/drawing/2014/main" id="{980AAE51-19AC-472A-8B82-7AF757D7F7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5275" y="5047495"/>
                  <a:ext cx="1719702" cy="331437"/>
                </a:xfrm>
                <a:prstGeom prst="rect">
                  <a:avLst/>
                </a:prstGeom>
                <a:blipFill>
                  <a:blip r:embed="rId8"/>
                  <a:stretch>
                    <a:fillRect l="-2941" r="-735" b="-18519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Rectángulo 147">
                  <a:extLst>
                    <a:ext uri="{FF2B5EF4-FFF2-40B4-BE49-F238E27FC236}">
                      <a16:creationId xmlns:a16="http://schemas.microsoft.com/office/drawing/2014/main" id="{C7F1478C-D01E-43C2-A3AF-B3DCA4B7E18B}"/>
                    </a:ext>
                  </a:extLst>
                </p:cNvPr>
                <p:cNvSpPr/>
                <p:nvPr/>
              </p:nvSpPr>
              <p:spPr>
                <a:xfrm>
                  <a:off x="6672443" y="2126594"/>
                  <a:ext cx="489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419" sz="2000" dirty="0"/>
                </a:p>
              </p:txBody>
            </p:sp>
          </mc:Choice>
          <mc:Fallback>
            <p:sp>
              <p:nvSpPr>
                <p:cNvPr id="148" name="Rectángulo 147">
                  <a:extLst>
                    <a:ext uri="{FF2B5EF4-FFF2-40B4-BE49-F238E27FC236}">
                      <a16:creationId xmlns:a16="http://schemas.microsoft.com/office/drawing/2014/main" id="{C7F1478C-D01E-43C2-A3AF-B3DCA4B7E1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443" y="2126594"/>
                  <a:ext cx="489173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Rectángulo 148">
                  <a:extLst>
                    <a:ext uri="{FF2B5EF4-FFF2-40B4-BE49-F238E27FC236}">
                      <a16:creationId xmlns:a16="http://schemas.microsoft.com/office/drawing/2014/main" id="{9DB8CAB7-1845-403B-8959-8E29995A42E6}"/>
                    </a:ext>
                  </a:extLst>
                </p:cNvPr>
                <p:cNvSpPr/>
                <p:nvPr/>
              </p:nvSpPr>
              <p:spPr>
                <a:xfrm>
                  <a:off x="10226319" y="2126594"/>
                  <a:ext cx="489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419" sz="2000" dirty="0"/>
                </a:p>
              </p:txBody>
            </p:sp>
          </mc:Choice>
          <mc:Fallback>
            <p:sp>
              <p:nvSpPr>
                <p:cNvPr id="149" name="Rectángulo 148">
                  <a:extLst>
                    <a:ext uri="{FF2B5EF4-FFF2-40B4-BE49-F238E27FC236}">
                      <a16:creationId xmlns:a16="http://schemas.microsoft.com/office/drawing/2014/main" id="{9DB8CAB7-1845-403B-8959-8E29995A42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26319" y="2126594"/>
                  <a:ext cx="489173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CuadroTexto 149">
                  <a:extLst>
                    <a:ext uri="{FF2B5EF4-FFF2-40B4-BE49-F238E27FC236}">
                      <a16:creationId xmlns:a16="http://schemas.microsoft.com/office/drawing/2014/main" id="{D45790FD-2EC3-4B76-8140-31D045FF899C}"/>
                    </a:ext>
                  </a:extLst>
                </p:cNvPr>
                <p:cNvSpPr txBox="1"/>
                <p:nvPr/>
              </p:nvSpPr>
              <p:spPr>
                <a:xfrm>
                  <a:off x="8164611" y="5055701"/>
                  <a:ext cx="5241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s-419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150" name="CuadroTexto 149">
                  <a:extLst>
                    <a:ext uri="{FF2B5EF4-FFF2-40B4-BE49-F238E27FC236}">
                      <a16:creationId xmlns:a16="http://schemas.microsoft.com/office/drawing/2014/main" id="{D45790FD-2EC3-4B76-8140-31D045FF89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4611" y="5055701"/>
                  <a:ext cx="524181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4762" r="-7143" b="-769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2" name="CuadroTexto 151">
                  <a:extLst>
                    <a:ext uri="{FF2B5EF4-FFF2-40B4-BE49-F238E27FC236}">
                      <a16:creationId xmlns:a16="http://schemas.microsoft.com/office/drawing/2014/main" id="{4F71A29A-CCA0-445F-82CA-F6FD5F65E7EE}"/>
                    </a:ext>
                  </a:extLst>
                </p:cNvPr>
                <p:cNvSpPr txBox="1"/>
                <p:nvPr/>
              </p:nvSpPr>
              <p:spPr>
                <a:xfrm>
                  <a:off x="8680922" y="5079632"/>
                  <a:ext cx="11643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s-419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s-41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s-419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s-419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152" name="CuadroTexto 151">
                  <a:extLst>
                    <a:ext uri="{FF2B5EF4-FFF2-40B4-BE49-F238E27FC236}">
                      <a16:creationId xmlns:a16="http://schemas.microsoft.com/office/drawing/2014/main" id="{4F71A29A-CCA0-445F-82CA-F6FD5F65E7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0922" y="5079632"/>
                  <a:ext cx="1164357" cy="276999"/>
                </a:xfrm>
                <a:prstGeom prst="rect">
                  <a:avLst/>
                </a:prstGeom>
                <a:blipFill>
                  <a:blip r:embed="rId12"/>
                  <a:stretch>
                    <a:fillRect b="-26087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CuadroTexto 152">
                  <a:extLst>
                    <a:ext uri="{FF2B5EF4-FFF2-40B4-BE49-F238E27FC236}">
                      <a16:creationId xmlns:a16="http://schemas.microsoft.com/office/drawing/2014/main" id="{15FEA276-CD0F-4FA7-8AB9-1A38E24B9F9E}"/>
                    </a:ext>
                  </a:extLst>
                </p:cNvPr>
                <p:cNvSpPr txBox="1"/>
                <p:nvPr/>
              </p:nvSpPr>
              <p:spPr>
                <a:xfrm>
                  <a:off x="6506043" y="5714239"/>
                  <a:ext cx="885627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153" name="CuadroTexto 152">
                  <a:extLst>
                    <a:ext uri="{FF2B5EF4-FFF2-40B4-BE49-F238E27FC236}">
                      <a16:creationId xmlns:a16="http://schemas.microsoft.com/office/drawing/2014/main" id="{15FEA276-CD0F-4FA7-8AB9-1A38E24B9F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06043" y="5714239"/>
                  <a:ext cx="885627" cy="331437"/>
                </a:xfrm>
                <a:prstGeom prst="rect">
                  <a:avLst/>
                </a:prstGeom>
                <a:blipFill>
                  <a:blip r:embed="rId13"/>
                  <a:stretch>
                    <a:fillRect l="-7143" r="-7143" b="-17857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147">
            <a:extLst>
              <a:ext uri="{FF2B5EF4-FFF2-40B4-BE49-F238E27FC236}">
                <a16:creationId xmlns:a16="http://schemas.microsoft.com/office/drawing/2014/main" id="{A12BD947-7A69-699D-927B-25371791E57F}"/>
              </a:ext>
            </a:extLst>
          </p:cNvPr>
          <p:cNvSpPr txBox="1"/>
          <p:nvPr/>
        </p:nvSpPr>
        <p:spPr>
          <a:xfrm>
            <a:off x="1924851" y="1335778"/>
            <a:ext cx="2271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000" dirty="0"/>
              <a:t>Mirror symmetry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86B78-2DE3-DE85-F7C3-8DD40E9147BC}"/>
                  </a:ext>
                </a:extLst>
              </p:cNvPr>
              <p:cNvSpPr txBox="1"/>
              <p:nvPr/>
            </p:nvSpPr>
            <p:spPr>
              <a:xfrm>
                <a:off x="3223427" y="4255283"/>
                <a:ext cx="1937845" cy="534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419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8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𝒱</m:t>
                          </m:r>
                        </m:e>
                        <m:sub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419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p>
                        <m:sSupPr>
                          <m:ctrlPr>
                            <a:rPr lang="es-419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419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s-419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p>
                          <m:r>
                            <a:rPr lang="es-419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s-419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C86B78-2DE3-DE85-F7C3-8DD40E9147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427" y="4255283"/>
                <a:ext cx="1937845" cy="534377"/>
              </a:xfrm>
              <a:prstGeom prst="rect">
                <a:avLst/>
              </a:prstGeom>
              <a:blipFill>
                <a:blip r:embed="rId14"/>
                <a:stretch>
                  <a:fillRect l="-1299" r="-12338" b="-1860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CEB1ACA3-8711-6B03-1D3F-666A8B51548B}"/>
              </a:ext>
            </a:extLst>
          </p:cNvPr>
          <p:cNvGrpSpPr/>
          <p:nvPr/>
        </p:nvGrpSpPr>
        <p:grpSpPr>
          <a:xfrm>
            <a:off x="5719098" y="1212208"/>
            <a:ext cx="5741969" cy="4918653"/>
            <a:chOff x="6319994" y="1212208"/>
            <a:chExt cx="5741969" cy="4918653"/>
          </a:xfrm>
        </p:grpSpPr>
        <p:sp>
          <p:nvSpPr>
            <p:cNvPr id="46" name="TextBox 147">
              <a:extLst>
                <a:ext uri="{FF2B5EF4-FFF2-40B4-BE49-F238E27FC236}">
                  <a16:creationId xmlns:a16="http://schemas.microsoft.com/office/drawing/2014/main" id="{59C463E4-2F37-2E08-678E-E5F32719D472}"/>
                </a:ext>
              </a:extLst>
            </p:cNvPr>
            <p:cNvSpPr txBox="1"/>
            <p:nvPr/>
          </p:nvSpPr>
          <p:spPr>
            <a:xfrm>
              <a:off x="6319994" y="1212208"/>
              <a:ext cx="4721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000" dirty="0"/>
                <a:t>Polar CPGS with magnetoelectric SS</a:t>
              </a:r>
            </a:p>
          </p:txBody>
        </p:sp>
        <p:sp>
          <p:nvSpPr>
            <p:cNvPr id="47" name="Oval 94">
              <a:extLst>
                <a:ext uri="{FF2B5EF4-FFF2-40B4-BE49-F238E27FC236}">
                  <a16:creationId xmlns:a16="http://schemas.microsoft.com/office/drawing/2014/main" id="{7728AB7A-2C32-6738-E4D9-C1AC5411B7BE}"/>
                </a:ext>
              </a:extLst>
            </p:cNvPr>
            <p:cNvSpPr/>
            <p:nvPr/>
          </p:nvSpPr>
          <p:spPr>
            <a:xfrm>
              <a:off x="7092680" y="3129025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rgbClr val="FF0000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8" name="Oval 92">
              <a:extLst>
                <a:ext uri="{FF2B5EF4-FFF2-40B4-BE49-F238E27FC236}">
                  <a16:creationId xmlns:a16="http://schemas.microsoft.com/office/drawing/2014/main" id="{2F45C90A-93C9-1E2E-D968-6AB67B25C11B}"/>
                </a:ext>
              </a:extLst>
            </p:cNvPr>
            <p:cNvSpPr/>
            <p:nvPr/>
          </p:nvSpPr>
          <p:spPr>
            <a:xfrm>
              <a:off x="10701403" y="312684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rgbClr val="2267FF"/>
                </a:gs>
                <a:gs pos="0">
                  <a:schemeClr val="bg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cxnSp>
          <p:nvCxnSpPr>
            <p:cNvPr id="49" name="Straight Connector 99">
              <a:extLst>
                <a:ext uri="{FF2B5EF4-FFF2-40B4-BE49-F238E27FC236}">
                  <a16:creationId xmlns:a16="http://schemas.microsoft.com/office/drawing/2014/main" id="{EB5A5C4B-0099-1F90-7223-44FBFDC3EF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9610" y="3432078"/>
              <a:ext cx="204584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TextBox 151">
              <a:extLst>
                <a:ext uri="{FF2B5EF4-FFF2-40B4-BE49-F238E27FC236}">
                  <a16:creationId xmlns:a16="http://schemas.microsoft.com/office/drawing/2014/main" id="{EBE9CD4A-EC22-3602-F4A2-E2752E35CB5A}"/>
                </a:ext>
              </a:extLst>
            </p:cNvPr>
            <p:cNvSpPr txBox="1"/>
            <p:nvPr/>
          </p:nvSpPr>
          <p:spPr>
            <a:xfrm>
              <a:off x="10304395" y="3984664"/>
              <a:ext cx="492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1" name="TextBox 152">
              <a:extLst>
                <a:ext uri="{FF2B5EF4-FFF2-40B4-BE49-F238E27FC236}">
                  <a16:creationId xmlns:a16="http://schemas.microsoft.com/office/drawing/2014/main" id="{A77DDC4F-AA11-1B6B-CCAA-910EC643717E}"/>
                </a:ext>
              </a:extLst>
            </p:cNvPr>
            <p:cNvSpPr txBox="1"/>
            <p:nvPr/>
          </p:nvSpPr>
          <p:spPr>
            <a:xfrm>
              <a:off x="11695626" y="3370323"/>
              <a:ext cx="366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p:sp>
          <p:nvSpPr>
            <p:cNvPr id="52" name="Rectangle 40">
              <a:extLst>
                <a:ext uri="{FF2B5EF4-FFF2-40B4-BE49-F238E27FC236}">
                  <a16:creationId xmlns:a16="http://schemas.microsoft.com/office/drawing/2014/main" id="{D63C2632-7E9C-0161-B781-676B684A2BD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12040" y="1941439"/>
              <a:ext cx="1101564" cy="2628000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1969477"/>
                <a:gd name="connsiteY0" fmla="*/ 1219200 h 2133600"/>
                <a:gd name="connsiteX1" fmla="*/ 1969477 w 1969477"/>
                <a:gd name="connsiteY1" fmla="*/ 0 h 2133600"/>
                <a:gd name="connsiteX2" fmla="*/ 914400 w 1969477"/>
                <a:gd name="connsiteY2" fmla="*/ 2133600 h 2133600"/>
                <a:gd name="connsiteX3" fmla="*/ 0 w 1969477"/>
                <a:gd name="connsiteY3" fmla="*/ 2133600 h 2133600"/>
                <a:gd name="connsiteX4" fmla="*/ 0 w 1969477"/>
                <a:gd name="connsiteY4" fmla="*/ 1219200 h 2133600"/>
                <a:gd name="connsiteX0" fmla="*/ 0 w 2696307"/>
                <a:gd name="connsiteY0" fmla="*/ 2180492 h 2180492"/>
                <a:gd name="connsiteX1" fmla="*/ 2696307 w 2696307"/>
                <a:gd name="connsiteY1" fmla="*/ 0 h 2180492"/>
                <a:gd name="connsiteX2" fmla="*/ 1641230 w 2696307"/>
                <a:gd name="connsiteY2" fmla="*/ 2133600 h 2180492"/>
                <a:gd name="connsiteX3" fmla="*/ 726830 w 2696307"/>
                <a:gd name="connsiteY3" fmla="*/ 2133600 h 2180492"/>
                <a:gd name="connsiteX4" fmla="*/ 0 w 2696307"/>
                <a:gd name="connsiteY4" fmla="*/ 2180492 h 2180492"/>
                <a:gd name="connsiteX0" fmla="*/ 0 w 2696307"/>
                <a:gd name="connsiteY0" fmla="*/ 2180492 h 5627077"/>
                <a:gd name="connsiteX1" fmla="*/ 2696307 w 2696307"/>
                <a:gd name="connsiteY1" fmla="*/ 0 h 5627077"/>
                <a:gd name="connsiteX2" fmla="*/ 1641230 w 2696307"/>
                <a:gd name="connsiteY2" fmla="*/ 2133600 h 5627077"/>
                <a:gd name="connsiteX3" fmla="*/ 93784 w 2696307"/>
                <a:gd name="connsiteY3" fmla="*/ 5627077 h 5627077"/>
                <a:gd name="connsiteX4" fmla="*/ 0 w 2696307"/>
                <a:gd name="connsiteY4" fmla="*/ 2180492 h 5627077"/>
                <a:gd name="connsiteX0" fmla="*/ 0 w 2696307"/>
                <a:gd name="connsiteY0" fmla="*/ 2180492 h 5627077"/>
                <a:gd name="connsiteX1" fmla="*/ 2696307 w 2696307"/>
                <a:gd name="connsiteY1" fmla="*/ 0 h 5627077"/>
                <a:gd name="connsiteX2" fmla="*/ 2602522 w 2696307"/>
                <a:gd name="connsiteY2" fmla="*/ 4009292 h 5627077"/>
                <a:gd name="connsiteX3" fmla="*/ 93784 w 2696307"/>
                <a:gd name="connsiteY3" fmla="*/ 5627077 h 5627077"/>
                <a:gd name="connsiteX4" fmla="*/ 0 w 2696307"/>
                <a:gd name="connsiteY4" fmla="*/ 2180492 h 5627077"/>
                <a:gd name="connsiteX0" fmla="*/ 0 w 2602522"/>
                <a:gd name="connsiteY0" fmla="*/ 2116992 h 5563577"/>
                <a:gd name="connsiteX1" fmla="*/ 2162907 w 2602522"/>
                <a:gd name="connsiteY1" fmla="*/ 0 h 5563577"/>
                <a:gd name="connsiteX2" fmla="*/ 2602522 w 2602522"/>
                <a:gd name="connsiteY2" fmla="*/ 3945792 h 5563577"/>
                <a:gd name="connsiteX3" fmla="*/ 93784 w 2602522"/>
                <a:gd name="connsiteY3" fmla="*/ 5563577 h 5563577"/>
                <a:gd name="connsiteX4" fmla="*/ 0 w 2602522"/>
                <a:gd name="connsiteY4" fmla="*/ 2116992 h 5563577"/>
                <a:gd name="connsiteX0" fmla="*/ 0 w 2183422"/>
                <a:gd name="connsiteY0" fmla="*/ 2116992 h 5563577"/>
                <a:gd name="connsiteX1" fmla="*/ 2162907 w 2183422"/>
                <a:gd name="connsiteY1" fmla="*/ 0 h 5563577"/>
                <a:gd name="connsiteX2" fmla="*/ 2183422 w 2183422"/>
                <a:gd name="connsiteY2" fmla="*/ 3526692 h 5563577"/>
                <a:gd name="connsiteX3" fmla="*/ 93784 w 2183422"/>
                <a:gd name="connsiteY3" fmla="*/ 5563577 h 5563577"/>
                <a:gd name="connsiteX4" fmla="*/ 0 w 2183422"/>
                <a:gd name="connsiteY4" fmla="*/ 2116992 h 5563577"/>
                <a:gd name="connsiteX0" fmla="*/ 0 w 2183422"/>
                <a:gd name="connsiteY0" fmla="*/ 2138175 h 5563577"/>
                <a:gd name="connsiteX1" fmla="*/ 2162907 w 2183422"/>
                <a:gd name="connsiteY1" fmla="*/ 0 h 5563577"/>
                <a:gd name="connsiteX2" fmla="*/ 2183422 w 2183422"/>
                <a:gd name="connsiteY2" fmla="*/ 3526692 h 5563577"/>
                <a:gd name="connsiteX3" fmla="*/ 93784 w 2183422"/>
                <a:gd name="connsiteY3" fmla="*/ 5563577 h 5563577"/>
                <a:gd name="connsiteX4" fmla="*/ 0 w 2183422"/>
                <a:gd name="connsiteY4" fmla="*/ 2138175 h 5563577"/>
                <a:gd name="connsiteX0" fmla="*/ 0 w 2186953"/>
                <a:gd name="connsiteY0" fmla="*/ 2148766 h 5563577"/>
                <a:gd name="connsiteX1" fmla="*/ 2166438 w 2186953"/>
                <a:gd name="connsiteY1" fmla="*/ 0 h 5563577"/>
                <a:gd name="connsiteX2" fmla="*/ 2186953 w 2186953"/>
                <a:gd name="connsiteY2" fmla="*/ 3526692 h 5563577"/>
                <a:gd name="connsiteX3" fmla="*/ 97315 w 2186953"/>
                <a:gd name="connsiteY3" fmla="*/ 5563577 h 5563577"/>
                <a:gd name="connsiteX4" fmla="*/ 0 w 2186953"/>
                <a:gd name="connsiteY4" fmla="*/ 2148766 h 5563577"/>
                <a:gd name="connsiteX0" fmla="*/ 19192 w 2206145"/>
                <a:gd name="connsiteY0" fmla="*/ 2148766 h 5708327"/>
                <a:gd name="connsiteX1" fmla="*/ 2185630 w 2206145"/>
                <a:gd name="connsiteY1" fmla="*/ 0 h 5708327"/>
                <a:gd name="connsiteX2" fmla="*/ 2206145 w 2206145"/>
                <a:gd name="connsiteY2" fmla="*/ 3526692 h 5708327"/>
                <a:gd name="connsiteX3" fmla="*/ 0 w 2206145"/>
                <a:gd name="connsiteY3" fmla="*/ 5708327 h 5708327"/>
                <a:gd name="connsiteX4" fmla="*/ 19192 w 2206145"/>
                <a:gd name="connsiteY4" fmla="*/ 2148766 h 5708327"/>
                <a:gd name="connsiteX0" fmla="*/ 19192 w 2185630"/>
                <a:gd name="connsiteY0" fmla="*/ 2148766 h 5708327"/>
                <a:gd name="connsiteX1" fmla="*/ 2185630 w 2185630"/>
                <a:gd name="connsiteY1" fmla="*/ 0 h 5708327"/>
                <a:gd name="connsiteX2" fmla="*/ 2181431 w 2185630"/>
                <a:gd name="connsiteY2" fmla="*/ 3547875 h 5708327"/>
                <a:gd name="connsiteX3" fmla="*/ 0 w 2185630"/>
                <a:gd name="connsiteY3" fmla="*/ 5708327 h 5708327"/>
                <a:gd name="connsiteX4" fmla="*/ 19192 w 2185630"/>
                <a:gd name="connsiteY4" fmla="*/ 2148766 h 5708327"/>
                <a:gd name="connsiteX0" fmla="*/ 19192 w 2215093"/>
                <a:gd name="connsiteY0" fmla="*/ 2148766 h 5708327"/>
                <a:gd name="connsiteX1" fmla="*/ 2185630 w 2215093"/>
                <a:gd name="connsiteY1" fmla="*/ 0 h 5708327"/>
                <a:gd name="connsiteX2" fmla="*/ 2215049 w 2215093"/>
                <a:gd name="connsiteY2" fmla="*/ 3541152 h 5708327"/>
                <a:gd name="connsiteX3" fmla="*/ 0 w 2215093"/>
                <a:gd name="connsiteY3" fmla="*/ 5708327 h 5708327"/>
                <a:gd name="connsiteX4" fmla="*/ 19192 w 2215093"/>
                <a:gd name="connsiteY4" fmla="*/ 2148766 h 5708327"/>
                <a:gd name="connsiteX0" fmla="*/ 19192 w 2205027"/>
                <a:gd name="connsiteY0" fmla="*/ 2148766 h 5708327"/>
                <a:gd name="connsiteX1" fmla="*/ 2185630 w 2205027"/>
                <a:gd name="connsiteY1" fmla="*/ 0 h 5708327"/>
                <a:gd name="connsiteX2" fmla="*/ 2204964 w 2205027"/>
                <a:gd name="connsiteY2" fmla="*/ 3531067 h 5708327"/>
                <a:gd name="connsiteX3" fmla="*/ 0 w 2205027"/>
                <a:gd name="connsiteY3" fmla="*/ 5708327 h 5708327"/>
                <a:gd name="connsiteX4" fmla="*/ 19192 w 2205027"/>
                <a:gd name="connsiteY4" fmla="*/ 2148766 h 5708327"/>
                <a:gd name="connsiteX0" fmla="*/ 0 w 2185835"/>
                <a:gd name="connsiteY0" fmla="*/ 2148766 h 5690161"/>
                <a:gd name="connsiteX1" fmla="*/ 2166438 w 2185835"/>
                <a:gd name="connsiteY1" fmla="*/ 0 h 5690161"/>
                <a:gd name="connsiteX2" fmla="*/ 2185772 w 2185835"/>
                <a:gd name="connsiteY2" fmla="*/ 3531067 h 5690161"/>
                <a:gd name="connsiteX3" fmla="*/ 11086 w 2185835"/>
                <a:gd name="connsiteY3" fmla="*/ 5690161 h 5690161"/>
                <a:gd name="connsiteX4" fmla="*/ 0 w 2185835"/>
                <a:gd name="connsiteY4" fmla="*/ 2148766 h 5690161"/>
                <a:gd name="connsiteX0" fmla="*/ 0 w 2185835"/>
                <a:gd name="connsiteY0" fmla="*/ 2148766 h 5690161"/>
                <a:gd name="connsiteX1" fmla="*/ 2166438 w 2185835"/>
                <a:gd name="connsiteY1" fmla="*/ 0 h 5690161"/>
                <a:gd name="connsiteX2" fmla="*/ 2185772 w 2185835"/>
                <a:gd name="connsiteY2" fmla="*/ 3531067 h 5690161"/>
                <a:gd name="connsiteX3" fmla="*/ 23197 w 2185835"/>
                <a:gd name="connsiteY3" fmla="*/ 5690161 h 5690161"/>
                <a:gd name="connsiteX4" fmla="*/ 0 w 2185835"/>
                <a:gd name="connsiteY4" fmla="*/ 2148766 h 5690161"/>
                <a:gd name="connsiteX0" fmla="*/ 0 w 2185835"/>
                <a:gd name="connsiteY0" fmla="*/ 2148766 h 5702273"/>
                <a:gd name="connsiteX1" fmla="*/ 2166438 w 2185835"/>
                <a:gd name="connsiteY1" fmla="*/ 0 h 5702273"/>
                <a:gd name="connsiteX2" fmla="*/ 2185772 w 2185835"/>
                <a:gd name="connsiteY2" fmla="*/ 3531067 h 5702273"/>
                <a:gd name="connsiteX3" fmla="*/ 23197 w 2185835"/>
                <a:gd name="connsiteY3" fmla="*/ 5702273 h 5702273"/>
                <a:gd name="connsiteX4" fmla="*/ 0 w 2185835"/>
                <a:gd name="connsiteY4" fmla="*/ 2148766 h 5702273"/>
                <a:gd name="connsiteX0" fmla="*/ 0 w 2185835"/>
                <a:gd name="connsiteY0" fmla="*/ 2148766 h 5720440"/>
                <a:gd name="connsiteX1" fmla="*/ 2166438 w 2185835"/>
                <a:gd name="connsiteY1" fmla="*/ 0 h 5720440"/>
                <a:gd name="connsiteX2" fmla="*/ 2185772 w 2185835"/>
                <a:gd name="connsiteY2" fmla="*/ 3531067 h 5720440"/>
                <a:gd name="connsiteX3" fmla="*/ 11086 w 2185835"/>
                <a:gd name="connsiteY3" fmla="*/ 5720440 h 5720440"/>
                <a:gd name="connsiteX4" fmla="*/ 0 w 2185835"/>
                <a:gd name="connsiteY4" fmla="*/ 2148766 h 5720440"/>
                <a:gd name="connsiteX0" fmla="*/ 0 w 2202741"/>
                <a:gd name="connsiteY0" fmla="*/ 2148766 h 5720440"/>
                <a:gd name="connsiteX1" fmla="*/ 2166438 w 2202741"/>
                <a:gd name="connsiteY1" fmla="*/ 0 h 5720440"/>
                <a:gd name="connsiteX2" fmla="*/ 2202705 w 2202741"/>
                <a:gd name="connsiteY2" fmla="*/ 4202756 h 5720440"/>
                <a:gd name="connsiteX3" fmla="*/ 11086 w 2202741"/>
                <a:gd name="connsiteY3" fmla="*/ 5720440 h 5720440"/>
                <a:gd name="connsiteX4" fmla="*/ 0 w 2202741"/>
                <a:gd name="connsiteY4" fmla="*/ 2148766 h 5720440"/>
                <a:gd name="connsiteX0" fmla="*/ 0 w 2202741"/>
                <a:gd name="connsiteY0" fmla="*/ 2148766 h 6375196"/>
                <a:gd name="connsiteX1" fmla="*/ 2166438 w 2202741"/>
                <a:gd name="connsiteY1" fmla="*/ 0 h 6375196"/>
                <a:gd name="connsiteX2" fmla="*/ 2202705 w 2202741"/>
                <a:gd name="connsiteY2" fmla="*/ 4202756 h 6375196"/>
                <a:gd name="connsiteX3" fmla="*/ 22375 w 2202741"/>
                <a:gd name="connsiteY3" fmla="*/ 6375196 h 6375196"/>
                <a:gd name="connsiteX4" fmla="*/ 0 w 2202741"/>
                <a:gd name="connsiteY4" fmla="*/ 2148766 h 6375196"/>
                <a:gd name="connsiteX0" fmla="*/ 0 w 2202728"/>
                <a:gd name="connsiteY0" fmla="*/ 1372589 h 5599019"/>
                <a:gd name="connsiteX1" fmla="*/ 2145173 w 2202728"/>
                <a:gd name="connsiteY1" fmla="*/ 0 h 5599019"/>
                <a:gd name="connsiteX2" fmla="*/ 2202705 w 2202728"/>
                <a:gd name="connsiteY2" fmla="*/ 3426579 h 5599019"/>
                <a:gd name="connsiteX3" fmla="*/ 22375 w 2202728"/>
                <a:gd name="connsiteY3" fmla="*/ 5599019 h 5599019"/>
                <a:gd name="connsiteX4" fmla="*/ 0 w 2202728"/>
                <a:gd name="connsiteY4" fmla="*/ 1372589 h 5599019"/>
                <a:gd name="connsiteX0" fmla="*/ 0 w 2234626"/>
                <a:gd name="connsiteY0" fmla="*/ 2191296 h 5599019"/>
                <a:gd name="connsiteX1" fmla="*/ 2177071 w 2234626"/>
                <a:gd name="connsiteY1" fmla="*/ 0 h 5599019"/>
                <a:gd name="connsiteX2" fmla="*/ 2234603 w 2234626"/>
                <a:gd name="connsiteY2" fmla="*/ 3426579 h 5599019"/>
                <a:gd name="connsiteX3" fmla="*/ 54273 w 2234626"/>
                <a:gd name="connsiteY3" fmla="*/ 5599019 h 5599019"/>
                <a:gd name="connsiteX4" fmla="*/ 0 w 2234626"/>
                <a:gd name="connsiteY4" fmla="*/ 2191296 h 5599019"/>
                <a:gd name="connsiteX0" fmla="*/ 0 w 2234681"/>
                <a:gd name="connsiteY0" fmla="*/ 2180663 h 5588386"/>
                <a:gd name="connsiteX1" fmla="*/ 2219601 w 2234681"/>
                <a:gd name="connsiteY1" fmla="*/ 0 h 5588386"/>
                <a:gd name="connsiteX2" fmla="*/ 2234603 w 2234681"/>
                <a:gd name="connsiteY2" fmla="*/ 3415946 h 5588386"/>
                <a:gd name="connsiteX3" fmla="*/ 54273 w 2234681"/>
                <a:gd name="connsiteY3" fmla="*/ 5588386 h 5588386"/>
                <a:gd name="connsiteX4" fmla="*/ 0 w 2234681"/>
                <a:gd name="connsiteY4" fmla="*/ 2180663 h 5588386"/>
                <a:gd name="connsiteX0" fmla="*/ 0 w 2219601"/>
                <a:gd name="connsiteY0" fmla="*/ 2180663 h 5588386"/>
                <a:gd name="connsiteX1" fmla="*/ 2219601 w 2219601"/>
                <a:gd name="connsiteY1" fmla="*/ 0 h 5588386"/>
                <a:gd name="connsiteX2" fmla="*/ 2213338 w 2219601"/>
                <a:gd name="connsiteY2" fmla="*/ 2108142 h 5588386"/>
                <a:gd name="connsiteX3" fmla="*/ 54273 w 2219601"/>
                <a:gd name="connsiteY3" fmla="*/ 5588386 h 5588386"/>
                <a:gd name="connsiteX4" fmla="*/ 0 w 2219601"/>
                <a:gd name="connsiteY4" fmla="*/ 2180663 h 5588386"/>
                <a:gd name="connsiteX0" fmla="*/ 10053 w 2229654"/>
                <a:gd name="connsiteY0" fmla="*/ 2180663 h 4312479"/>
                <a:gd name="connsiteX1" fmla="*/ 2229654 w 2229654"/>
                <a:gd name="connsiteY1" fmla="*/ 0 h 4312479"/>
                <a:gd name="connsiteX2" fmla="*/ 2223391 w 2229654"/>
                <a:gd name="connsiteY2" fmla="*/ 2108142 h 4312479"/>
                <a:gd name="connsiteX3" fmla="*/ 531 w 2229654"/>
                <a:gd name="connsiteY3" fmla="*/ 4312479 h 4312479"/>
                <a:gd name="connsiteX4" fmla="*/ 10053 w 2229654"/>
                <a:gd name="connsiteY4" fmla="*/ 2180663 h 4312479"/>
                <a:gd name="connsiteX0" fmla="*/ 103 w 2219704"/>
                <a:gd name="connsiteY0" fmla="*/ 2180663 h 4355009"/>
                <a:gd name="connsiteX1" fmla="*/ 2219704 w 2219704"/>
                <a:gd name="connsiteY1" fmla="*/ 0 h 4355009"/>
                <a:gd name="connsiteX2" fmla="*/ 2213441 w 2219704"/>
                <a:gd name="connsiteY2" fmla="*/ 2108142 h 4355009"/>
                <a:gd name="connsiteX3" fmla="*/ 1213 w 2219704"/>
                <a:gd name="connsiteY3" fmla="*/ 4355009 h 4355009"/>
                <a:gd name="connsiteX4" fmla="*/ 103 w 2219704"/>
                <a:gd name="connsiteY4" fmla="*/ 2180663 h 4355009"/>
                <a:gd name="connsiteX0" fmla="*/ 103 w 2219704"/>
                <a:gd name="connsiteY0" fmla="*/ 2180663 h 4355009"/>
                <a:gd name="connsiteX1" fmla="*/ 2219704 w 2219704"/>
                <a:gd name="connsiteY1" fmla="*/ 0 h 4355009"/>
                <a:gd name="connsiteX2" fmla="*/ 2204014 w 2219704"/>
                <a:gd name="connsiteY2" fmla="*/ 2786872 h 4355009"/>
                <a:gd name="connsiteX3" fmla="*/ 1213 w 2219704"/>
                <a:gd name="connsiteY3" fmla="*/ 4355009 h 4355009"/>
                <a:gd name="connsiteX4" fmla="*/ 103 w 2219704"/>
                <a:gd name="connsiteY4" fmla="*/ 2180663 h 4355009"/>
                <a:gd name="connsiteX0" fmla="*/ 0 w 2219601"/>
                <a:gd name="connsiteY0" fmla="*/ 2180663 h 5005458"/>
                <a:gd name="connsiteX1" fmla="*/ 2219601 w 2219601"/>
                <a:gd name="connsiteY1" fmla="*/ 0 h 5005458"/>
                <a:gd name="connsiteX2" fmla="*/ 2203911 w 2219601"/>
                <a:gd name="connsiteY2" fmla="*/ 2786872 h 5005458"/>
                <a:gd name="connsiteX3" fmla="*/ 10537 w 2219601"/>
                <a:gd name="connsiteY3" fmla="*/ 5005458 h 5005458"/>
                <a:gd name="connsiteX4" fmla="*/ 0 w 2219601"/>
                <a:gd name="connsiteY4" fmla="*/ 2180663 h 5005458"/>
                <a:gd name="connsiteX0" fmla="*/ 0 w 2229028"/>
                <a:gd name="connsiteY0" fmla="*/ 2010981 h 5005458"/>
                <a:gd name="connsiteX1" fmla="*/ 2229028 w 2229028"/>
                <a:gd name="connsiteY1" fmla="*/ 0 h 5005458"/>
                <a:gd name="connsiteX2" fmla="*/ 2213338 w 2229028"/>
                <a:gd name="connsiteY2" fmla="*/ 2786872 h 5005458"/>
                <a:gd name="connsiteX3" fmla="*/ 19964 w 2229028"/>
                <a:gd name="connsiteY3" fmla="*/ 5005458 h 5005458"/>
                <a:gd name="connsiteX4" fmla="*/ 0 w 2229028"/>
                <a:gd name="connsiteY4" fmla="*/ 2010981 h 5005458"/>
                <a:gd name="connsiteX0" fmla="*/ 103 w 2210278"/>
                <a:gd name="connsiteY0" fmla="*/ 1982701 h 5005458"/>
                <a:gd name="connsiteX1" fmla="*/ 2210278 w 2210278"/>
                <a:gd name="connsiteY1" fmla="*/ 0 h 5005458"/>
                <a:gd name="connsiteX2" fmla="*/ 2194588 w 2210278"/>
                <a:gd name="connsiteY2" fmla="*/ 2786872 h 5005458"/>
                <a:gd name="connsiteX3" fmla="*/ 1214 w 2210278"/>
                <a:gd name="connsiteY3" fmla="*/ 5005458 h 5005458"/>
                <a:gd name="connsiteX4" fmla="*/ 103 w 2210278"/>
                <a:gd name="connsiteY4" fmla="*/ 1982701 h 5005458"/>
                <a:gd name="connsiteX0" fmla="*/ 103 w 2200852"/>
                <a:gd name="connsiteY0" fmla="*/ 2227798 h 5250555"/>
                <a:gd name="connsiteX1" fmla="*/ 2200852 w 2200852"/>
                <a:gd name="connsiteY1" fmla="*/ 0 h 5250555"/>
                <a:gd name="connsiteX2" fmla="*/ 2194588 w 2200852"/>
                <a:gd name="connsiteY2" fmla="*/ 3031969 h 5250555"/>
                <a:gd name="connsiteX3" fmla="*/ 1214 w 2200852"/>
                <a:gd name="connsiteY3" fmla="*/ 5250555 h 5250555"/>
                <a:gd name="connsiteX4" fmla="*/ 103 w 2200852"/>
                <a:gd name="connsiteY4" fmla="*/ 2227798 h 525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0852" h="5250555">
                  <a:moveTo>
                    <a:pt x="103" y="2227798"/>
                  </a:moveTo>
                  <a:lnTo>
                    <a:pt x="2200852" y="0"/>
                  </a:lnTo>
                  <a:cubicBezTo>
                    <a:pt x="2199452" y="1182625"/>
                    <a:pt x="2195988" y="1849344"/>
                    <a:pt x="2194588" y="3031969"/>
                  </a:cubicBezTo>
                  <a:lnTo>
                    <a:pt x="1214" y="5250555"/>
                  </a:lnTo>
                  <a:cubicBezTo>
                    <a:pt x="-2481" y="4070090"/>
                    <a:pt x="3798" y="3408263"/>
                    <a:pt x="103" y="2227798"/>
                  </a:cubicBezTo>
                  <a:close/>
                </a:path>
              </a:pathLst>
            </a:custGeom>
            <a:pattFill prst="openDmnd">
              <a:fgClr>
                <a:schemeClr val="tx1"/>
              </a:fgClr>
              <a:bgClr>
                <a:schemeClr val="bg1"/>
              </a:bgClr>
            </a:pattFill>
            <a:ln w="76200">
              <a:solidFill>
                <a:schemeClr val="bg1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cxnSp>
          <p:nvCxnSpPr>
            <p:cNvPr id="53" name="Straight Connector 109">
              <a:extLst>
                <a:ext uri="{FF2B5EF4-FFF2-40B4-BE49-F238E27FC236}">
                  <a16:creationId xmlns:a16="http://schemas.microsoft.com/office/drawing/2014/main" id="{DE2FAD0A-CCCB-D174-1A09-A0CE782D8AD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6702500" y="2650969"/>
              <a:ext cx="1490297" cy="1512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99">
              <a:extLst>
                <a:ext uri="{FF2B5EF4-FFF2-40B4-BE49-F238E27FC236}">
                  <a16:creationId xmlns:a16="http://schemas.microsoft.com/office/drawing/2014/main" id="{46D3FC54-F377-F799-925D-839DF41D17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903109" y="3430580"/>
              <a:ext cx="2998903" cy="18904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109">
              <a:extLst>
                <a:ext uri="{FF2B5EF4-FFF2-40B4-BE49-F238E27FC236}">
                  <a16:creationId xmlns:a16="http://schemas.microsoft.com/office/drawing/2014/main" id="{B5CC2B8D-FD55-5264-416A-12E657462EC6}"/>
                </a:ext>
              </a:extLst>
            </p:cNvPr>
            <p:cNvCxnSpPr>
              <a:cxnSpLocks noChangeAspect="1"/>
            </p:cNvCxnSpPr>
            <p:nvPr/>
          </p:nvCxnSpPr>
          <p:spPr>
            <a:xfrm flipV="1">
              <a:off x="10282755" y="2670027"/>
              <a:ext cx="1490297" cy="1512000"/>
            </a:xfrm>
            <a:prstGeom prst="line">
              <a:avLst/>
            </a:prstGeom>
            <a:ln w="12700">
              <a:solidFill>
                <a:schemeClr val="tx1"/>
              </a:solidFill>
              <a:prstDash val="solid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151">
              <a:extLst>
                <a:ext uri="{FF2B5EF4-FFF2-40B4-BE49-F238E27FC236}">
                  <a16:creationId xmlns:a16="http://schemas.microsoft.com/office/drawing/2014/main" id="{FEF548FE-977E-A064-6B1B-B5220901C9CB}"/>
                </a:ext>
              </a:extLst>
            </p:cNvPr>
            <p:cNvSpPr txBox="1"/>
            <p:nvPr/>
          </p:nvSpPr>
          <p:spPr>
            <a:xfrm>
              <a:off x="6737957" y="3978381"/>
              <a:ext cx="49244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57" name="TextBox 152">
              <a:extLst>
                <a:ext uri="{FF2B5EF4-FFF2-40B4-BE49-F238E27FC236}">
                  <a16:creationId xmlns:a16="http://schemas.microsoft.com/office/drawing/2014/main" id="{725D4D21-7820-E48D-46AB-016B47647361}"/>
                </a:ext>
              </a:extLst>
            </p:cNvPr>
            <p:cNvSpPr txBox="1"/>
            <p:nvPr/>
          </p:nvSpPr>
          <p:spPr>
            <a:xfrm>
              <a:off x="8129188" y="3364040"/>
              <a:ext cx="3663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O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TextBox 124">
                  <a:extLst>
                    <a:ext uri="{FF2B5EF4-FFF2-40B4-BE49-F238E27FC236}">
                      <a16:creationId xmlns:a16="http://schemas.microsoft.com/office/drawing/2014/main" id="{5C2DAB32-3EA6-01EE-837F-8B1DC5F6A12E}"/>
                    </a:ext>
                  </a:extLst>
                </p:cNvPr>
                <p:cNvSpPr txBox="1"/>
                <p:nvPr/>
              </p:nvSpPr>
              <p:spPr>
                <a:xfrm>
                  <a:off x="10473159" y="3771016"/>
                  <a:ext cx="1134991" cy="389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solidFill>
                              <a:srgbClr val="07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̂"/>
                            <m:ctrlPr>
                              <a:rPr lang="es-ES" sz="2400" i="1">
                                <a:solidFill>
                                  <a:srgbClr val="07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i="1">
                                <a:solidFill>
                                  <a:srgbClr val="07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CO" sz="2400" dirty="0">
                    <a:solidFill>
                      <a:srgbClr val="0700FF"/>
                    </a:solidFill>
                  </a:endParaRPr>
                </a:p>
              </p:txBody>
            </p:sp>
          </mc:Choice>
          <mc:Fallback>
            <p:sp>
              <p:nvSpPr>
                <p:cNvPr id="58" name="TextBox 124">
                  <a:extLst>
                    <a:ext uri="{FF2B5EF4-FFF2-40B4-BE49-F238E27FC236}">
                      <a16:creationId xmlns:a16="http://schemas.microsoft.com/office/drawing/2014/main" id="{5C2DAB32-3EA6-01EE-837F-8B1DC5F6A1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3159" y="3771016"/>
                  <a:ext cx="1134991" cy="389017"/>
                </a:xfrm>
                <a:prstGeom prst="rect">
                  <a:avLst/>
                </a:prstGeom>
                <a:blipFill>
                  <a:blip r:embed="rId5"/>
                  <a:stretch>
                    <a:fillRect t="-25806" b="-645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TextBox 125">
                  <a:extLst>
                    <a:ext uri="{FF2B5EF4-FFF2-40B4-BE49-F238E27FC236}">
                      <a16:creationId xmlns:a16="http://schemas.microsoft.com/office/drawing/2014/main" id="{7FEDCCF6-2C85-0324-D04B-E5965229A761}"/>
                    </a:ext>
                  </a:extLst>
                </p:cNvPr>
                <p:cNvSpPr txBox="1"/>
                <p:nvPr/>
              </p:nvSpPr>
              <p:spPr>
                <a:xfrm>
                  <a:off x="6491496" y="3770734"/>
                  <a:ext cx="1652760" cy="38901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̂"/>
                            <m:ctrlPr>
                              <a:rPr lang="es-E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acc>
                      </m:oMath>
                    </m:oMathPara>
                  </a14:m>
                  <a:endParaRPr lang="en-CO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59" name="TextBox 125">
                  <a:extLst>
                    <a:ext uri="{FF2B5EF4-FFF2-40B4-BE49-F238E27FC236}">
                      <a16:creationId xmlns:a16="http://schemas.microsoft.com/office/drawing/2014/main" id="{7FEDCCF6-2C85-0324-D04B-E5965229A7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496" y="3770734"/>
                  <a:ext cx="1652760" cy="389017"/>
                </a:xfrm>
                <a:prstGeom prst="rect">
                  <a:avLst/>
                </a:prstGeom>
                <a:blipFill>
                  <a:blip r:embed="rId6"/>
                  <a:stretch>
                    <a:fillRect t="-25806" b="-645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TextBox 144">
                  <a:extLst>
                    <a:ext uri="{FF2B5EF4-FFF2-40B4-BE49-F238E27FC236}">
                      <a16:creationId xmlns:a16="http://schemas.microsoft.com/office/drawing/2014/main" id="{6ABF3572-B1DE-9D78-B3D2-77722902A4FA}"/>
                    </a:ext>
                  </a:extLst>
                </p:cNvPr>
                <p:cNvSpPr txBox="1"/>
                <p:nvPr/>
              </p:nvSpPr>
              <p:spPr>
                <a:xfrm>
                  <a:off x="8816993" y="3938002"/>
                  <a:ext cx="1416413" cy="4908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O" sz="24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e>
                          <m:sub>
                            <m:r>
                              <a:rPr lang="es-419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CO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0" name="TextBox 144">
                  <a:extLst>
                    <a:ext uri="{FF2B5EF4-FFF2-40B4-BE49-F238E27FC236}">
                      <a16:creationId xmlns:a16="http://schemas.microsoft.com/office/drawing/2014/main" id="{6ABF3572-B1DE-9D78-B3D2-77722902A4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6993" y="3938002"/>
                  <a:ext cx="1416413" cy="490840"/>
                </a:xfrm>
                <a:prstGeom prst="rect">
                  <a:avLst/>
                </a:prstGeom>
                <a:blipFill>
                  <a:blip r:embed="rId7"/>
                  <a:stretch>
                    <a:fillRect b="-5128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Rectángulo 147">
                  <a:extLst>
                    <a:ext uri="{FF2B5EF4-FFF2-40B4-BE49-F238E27FC236}">
                      <a16:creationId xmlns:a16="http://schemas.microsoft.com/office/drawing/2014/main" id="{BFE0DF61-ED31-FE19-C5F9-1CB333DA7677}"/>
                    </a:ext>
                  </a:extLst>
                </p:cNvPr>
                <p:cNvSpPr/>
                <p:nvPr/>
              </p:nvSpPr>
              <p:spPr>
                <a:xfrm>
                  <a:off x="7453962" y="1918355"/>
                  <a:ext cx="489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419" sz="2000" dirty="0"/>
                </a:p>
              </p:txBody>
            </p:sp>
          </mc:Choice>
          <mc:Fallback>
            <p:sp>
              <p:nvSpPr>
                <p:cNvPr id="61" name="Rectángulo 147">
                  <a:extLst>
                    <a:ext uri="{FF2B5EF4-FFF2-40B4-BE49-F238E27FC236}">
                      <a16:creationId xmlns:a16="http://schemas.microsoft.com/office/drawing/2014/main" id="{BFE0DF61-ED31-FE19-C5F9-1CB333DA76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3962" y="1918355"/>
                  <a:ext cx="489173" cy="400110"/>
                </a:xfrm>
                <a:prstGeom prst="rect">
                  <a:avLst/>
                </a:prstGeom>
                <a:blipFill>
                  <a:blip r:embed="rId1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2" name="Group 29">
              <a:extLst>
                <a:ext uri="{FF2B5EF4-FFF2-40B4-BE49-F238E27FC236}">
                  <a16:creationId xmlns:a16="http://schemas.microsoft.com/office/drawing/2014/main" id="{8929AD7C-3BE7-B103-0588-AB537E6F0308}"/>
                </a:ext>
              </a:extLst>
            </p:cNvPr>
            <p:cNvGrpSpPr>
              <a:grpSpLocks noChangeAspect="1"/>
            </p:cNvGrpSpPr>
            <p:nvPr/>
          </p:nvGrpSpPr>
          <p:grpSpPr>
            <a:xfrm rot="10005917">
              <a:off x="7048951" y="1954901"/>
              <a:ext cx="362898" cy="1512000"/>
              <a:chOff x="6269176" y="2469674"/>
              <a:chExt cx="900000" cy="2588317"/>
            </a:xfrm>
            <a:solidFill>
              <a:srgbClr val="FFFF00"/>
            </a:solidFill>
            <a:scene3d>
              <a:camera prst="orthographicFront">
                <a:rot lat="0" lon="0" rev="120000"/>
              </a:camera>
              <a:lightRig rig="threePt" dir="t"/>
            </a:scene3d>
          </p:grpSpPr>
          <p:sp>
            <p:nvSpPr>
              <p:cNvPr id="77" name="Can 15">
                <a:extLst>
                  <a:ext uri="{FF2B5EF4-FFF2-40B4-BE49-F238E27FC236}">
                    <a16:creationId xmlns:a16="http://schemas.microsoft.com/office/drawing/2014/main" id="{5FAAA1ED-4415-0373-4F95-2789DB17937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9176" y="3977991"/>
                <a:ext cx="900000" cy="1080000"/>
              </a:xfrm>
              <a:custGeom>
                <a:avLst/>
                <a:gdLst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886264 w 886264"/>
                  <a:gd name="connsiteY5" fmla="*/ 1464798 h 1575581"/>
                  <a:gd name="connsiteX6" fmla="*/ 443132 w 886264"/>
                  <a:gd name="connsiteY6" fmla="*/ 1575581 h 1575581"/>
                  <a:gd name="connsiteX7" fmla="*/ 0 w 886264"/>
                  <a:gd name="connsiteY7" fmla="*/ 1464798 h 1575581"/>
                  <a:gd name="connsiteX8" fmla="*/ 0 w 886264"/>
                  <a:gd name="connsiteY8" fmla="*/ 110783 h 1575581"/>
                  <a:gd name="connsiteX0" fmla="*/ 0 w 886264"/>
                  <a:gd name="connsiteY0" fmla="*/ 110783 h 1663022"/>
                  <a:gd name="connsiteX1" fmla="*/ 443132 w 886264"/>
                  <a:gd name="connsiteY1" fmla="*/ 221566 h 1663022"/>
                  <a:gd name="connsiteX2" fmla="*/ 886264 w 886264"/>
                  <a:gd name="connsiteY2" fmla="*/ 110783 h 1663022"/>
                  <a:gd name="connsiteX3" fmla="*/ 886264 w 886264"/>
                  <a:gd name="connsiteY3" fmla="*/ 1464798 h 1663022"/>
                  <a:gd name="connsiteX4" fmla="*/ 443132 w 886264"/>
                  <a:gd name="connsiteY4" fmla="*/ 1575581 h 1663022"/>
                  <a:gd name="connsiteX5" fmla="*/ 0 w 886264"/>
                  <a:gd name="connsiteY5" fmla="*/ 1464798 h 1663022"/>
                  <a:gd name="connsiteX6" fmla="*/ 0 w 886264"/>
                  <a:gd name="connsiteY6" fmla="*/ 110783 h 1663022"/>
                  <a:gd name="connsiteX0" fmla="*/ 0 w 886264"/>
                  <a:gd name="connsiteY0" fmla="*/ 110783 h 1663022"/>
                  <a:gd name="connsiteX1" fmla="*/ 443132 w 886264"/>
                  <a:gd name="connsiteY1" fmla="*/ 0 h 1663022"/>
                  <a:gd name="connsiteX2" fmla="*/ 886264 w 886264"/>
                  <a:gd name="connsiteY2" fmla="*/ 110783 h 1663022"/>
                  <a:gd name="connsiteX3" fmla="*/ 443132 w 886264"/>
                  <a:gd name="connsiteY3" fmla="*/ 221566 h 1663022"/>
                  <a:gd name="connsiteX4" fmla="*/ 0 w 886264"/>
                  <a:gd name="connsiteY4" fmla="*/ 110783 h 1663022"/>
                  <a:gd name="connsiteX0" fmla="*/ 886264 w 886264"/>
                  <a:gd name="connsiteY0" fmla="*/ 110783 h 1663022"/>
                  <a:gd name="connsiteX1" fmla="*/ 443132 w 886264"/>
                  <a:gd name="connsiteY1" fmla="*/ 221566 h 1663022"/>
                  <a:gd name="connsiteX2" fmla="*/ 0 w 886264"/>
                  <a:gd name="connsiteY2" fmla="*/ 110783 h 1663022"/>
                  <a:gd name="connsiteX3" fmla="*/ 443132 w 886264"/>
                  <a:gd name="connsiteY3" fmla="*/ 0 h 1663022"/>
                  <a:gd name="connsiteX4" fmla="*/ 886264 w 886264"/>
                  <a:gd name="connsiteY4" fmla="*/ 110783 h 1663022"/>
                  <a:gd name="connsiteX5" fmla="*/ 886264 w 886264"/>
                  <a:gd name="connsiteY5" fmla="*/ 1464798 h 1663022"/>
                  <a:gd name="connsiteX6" fmla="*/ 443132 w 886264"/>
                  <a:gd name="connsiteY6" fmla="*/ 1575581 h 1663022"/>
                  <a:gd name="connsiteX7" fmla="*/ 0 w 886264"/>
                  <a:gd name="connsiteY7" fmla="*/ 110783 h 166302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7622"/>
                  <a:gd name="connsiteX1" fmla="*/ 443132 w 886264"/>
                  <a:gd name="connsiteY1" fmla="*/ 221566 h 1577622"/>
                  <a:gd name="connsiteX2" fmla="*/ 886264 w 886264"/>
                  <a:gd name="connsiteY2" fmla="*/ 110783 h 1577622"/>
                  <a:gd name="connsiteX3" fmla="*/ 603689 w 886264"/>
                  <a:gd name="connsiteY3" fmla="*/ 1067923 h 1577622"/>
                  <a:gd name="connsiteX4" fmla="*/ 443132 w 886264"/>
                  <a:gd name="connsiteY4" fmla="*/ 1575581 h 1577622"/>
                  <a:gd name="connsiteX5" fmla="*/ 228600 w 886264"/>
                  <a:gd name="connsiteY5" fmla="*/ 915523 h 1577622"/>
                  <a:gd name="connsiteX6" fmla="*/ 0 w 886264"/>
                  <a:gd name="connsiteY6" fmla="*/ 110783 h 1577622"/>
                  <a:gd name="connsiteX0" fmla="*/ 0 w 886264"/>
                  <a:gd name="connsiteY0" fmla="*/ 110783 h 1577622"/>
                  <a:gd name="connsiteX1" fmla="*/ 443132 w 886264"/>
                  <a:gd name="connsiteY1" fmla="*/ 0 h 1577622"/>
                  <a:gd name="connsiteX2" fmla="*/ 886264 w 886264"/>
                  <a:gd name="connsiteY2" fmla="*/ 110783 h 1577622"/>
                  <a:gd name="connsiteX3" fmla="*/ 443132 w 886264"/>
                  <a:gd name="connsiteY3" fmla="*/ 221566 h 1577622"/>
                  <a:gd name="connsiteX4" fmla="*/ 0 w 886264"/>
                  <a:gd name="connsiteY4" fmla="*/ 110783 h 1577622"/>
                  <a:gd name="connsiteX0" fmla="*/ 886264 w 886264"/>
                  <a:gd name="connsiteY0" fmla="*/ 110783 h 1577622"/>
                  <a:gd name="connsiteX1" fmla="*/ 443132 w 886264"/>
                  <a:gd name="connsiteY1" fmla="*/ 221566 h 1577622"/>
                  <a:gd name="connsiteX2" fmla="*/ 0 w 886264"/>
                  <a:gd name="connsiteY2" fmla="*/ 110783 h 1577622"/>
                  <a:gd name="connsiteX3" fmla="*/ 443132 w 886264"/>
                  <a:gd name="connsiteY3" fmla="*/ 0 h 1577622"/>
                  <a:gd name="connsiteX4" fmla="*/ 886264 w 886264"/>
                  <a:gd name="connsiteY4" fmla="*/ 110783 h 1577622"/>
                  <a:gd name="connsiteX5" fmla="*/ 262157 w 886264"/>
                  <a:gd name="connsiteY5" fmla="*/ 1556531 h 1577622"/>
                  <a:gd name="connsiteX6" fmla="*/ 0 w 886264"/>
                  <a:gd name="connsiteY6" fmla="*/ 110783 h 157762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14789 w 886264"/>
                  <a:gd name="connsiteY3" fmla="*/ 102347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25914 w 886264"/>
                  <a:gd name="connsiteY3" fmla="*/ 9821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264" h="1575581" stroke="0" extrusionOk="0">
                    <a:moveTo>
                      <a:pt x="0" y="110783"/>
                    </a:moveTo>
                    <a:cubicBezTo>
                      <a:pt x="0" y="171967"/>
                      <a:pt x="198397" y="221566"/>
                      <a:pt x="443132" y="221566"/>
                    </a:cubicBezTo>
                    <a:cubicBezTo>
                      <a:pt x="687867" y="221566"/>
                      <a:pt x="886264" y="171967"/>
                      <a:pt x="886264" y="110783"/>
                    </a:cubicBezTo>
                    <a:cubicBezTo>
                      <a:pt x="788897" y="416071"/>
                      <a:pt x="640731" y="929851"/>
                      <a:pt x="625914" y="982198"/>
                    </a:cubicBezTo>
                    <a:cubicBezTo>
                      <a:pt x="611097" y="1034545"/>
                      <a:pt x="537397" y="1286656"/>
                      <a:pt x="443132" y="1575581"/>
                    </a:cubicBezTo>
                    <a:cubicBezTo>
                      <a:pt x="344447" y="1293006"/>
                      <a:pt x="254000" y="983057"/>
                      <a:pt x="228600" y="915523"/>
                    </a:cubicBezTo>
                    <a:lnTo>
                      <a:pt x="0" y="110783"/>
                    </a:lnTo>
                    <a:close/>
                  </a:path>
                  <a:path w="886264" h="1575581" fill="lighten" stroke="0" extrusionOk="0">
                    <a:moveTo>
                      <a:pt x="0" y="110783"/>
                    </a:move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lose/>
                  </a:path>
                  <a:path w="886264" h="1575581" fill="none" extrusionOk="0">
                    <a:moveTo>
                      <a:pt x="886264" y="110783"/>
                    </a:move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lnTo>
                      <a:pt x="439957" y="1569231"/>
                    </a:lnTo>
                    <a:lnTo>
                      <a:pt x="0" y="110783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 dirty="0"/>
              </a:p>
            </p:txBody>
          </p:sp>
          <p:sp>
            <p:nvSpPr>
              <p:cNvPr id="78" name="Can 31">
                <a:extLst>
                  <a:ext uri="{FF2B5EF4-FFF2-40B4-BE49-F238E27FC236}">
                    <a16:creationId xmlns:a16="http://schemas.microsoft.com/office/drawing/2014/main" id="{54C816A2-4F52-36CD-B7C2-F3959B6E8571}"/>
                  </a:ext>
                </a:extLst>
              </p:cNvPr>
              <p:cNvSpPr/>
              <p:nvPr/>
            </p:nvSpPr>
            <p:spPr>
              <a:xfrm>
                <a:off x="6522836" y="2469674"/>
                <a:ext cx="389965" cy="1575581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/>
              </a:p>
            </p:txBody>
          </p:sp>
        </p:grpSp>
        <p:grpSp>
          <p:nvGrpSpPr>
            <p:cNvPr id="63" name="Group 32">
              <a:extLst>
                <a:ext uri="{FF2B5EF4-FFF2-40B4-BE49-F238E27FC236}">
                  <a16:creationId xmlns:a16="http://schemas.microsoft.com/office/drawing/2014/main" id="{79EB38CC-257C-C7B6-A395-41FAE00C457C}"/>
                </a:ext>
              </a:extLst>
            </p:cNvPr>
            <p:cNvGrpSpPr>
              <a:grpSpLocks noChangeAspect="1"/>
            </p:cNvGrpSpPr>
            <p:nvPr/>
          </p:nvGrpSpPr>
          <p:grpSpPr>
            <a:xfrm rot="11910563">
              <a:off x="11040894" y="1985811"/>
              <a:ext cx="362898" cy="1512000"/>
              <a:chOff x="6269176" y="2469674"/>
              <a:chExt cx="900000" cy="2588317"/>
            </a:xfrm>
            <a:solidFill>
              <a:srgbClr val="FFFF00"/>
            </a:solidFill>
            <a:scene3d>
              <a:camera prst="orthographicFront">
                <a:rot lat="0" lon="0" rev="120000"/>
              </a:camera>
              <a:lightRig rig="threePt" dir="t"/>
            </a:scene3d>
          </p:grpSpPr>
          <p:sp>
            <p:nvSpPr>
              <p:cNvPr id="75" name="Can 15">
                <a:extLst>
                  <a:ext uri="{FF2B5EF4-FFF2-40B4-BE49-F238E27FC236}">
                    <a16:creationId xmlns:a16="http://schemas.microsoft.com/office/drawing/2014/main" id="{ED8E988C-8A90-96A9-15AE-D9ED25EE31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69176" y="3977991"/>
                <a:ext cx="900000" cy="1080000"/>
              </a:xfrm>
              <a:custGeom>
                <a:avLst/>
                <a:gdLst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886264 w 886264"/>
                  <a:gd name="connsiteY5" fmla="*/ 1464798 h 1575581"/>
                  <a:gd name="connsiteX6" fmla="*/ 443132 w 886264"/>
                  <a:gd name="connsiteY6" fmla="*/ 1575581 h 1575581"/>
                  <a:gd name="connsiteX7" fmla="*/ 0 w 886264"/>
                  <a:gd name="connsiteY7" fmla="*/ 1464798 h 1575581"/>
                  <a:gd name="connsiteX8" fmla="*/ 0 w 886264"/>
                  <a:gd name="connsiteY8" fmla="*/ 110783 h 1575581"/>
                  <a:gd name="connsiteX0" fmla="*/ 0 w 886264"/>
                  <a:gd name="connsiteY0" fmla="*/ 110783 h 1663022"/>
                  <a:gd name="connsiteX1" fmla="*/ 443132 w 886264"/>
                  <a:gd name="connsiteY1" fmla="*/ 221566 h 1663022"/>
                  <a:gd name="connsiteX2" fmla="*/ 886264 w 886264"/>
                  <a:gd name="connsiteY2" fmla="*/ 110783 h 1663022"/>
                  <a:gd name="connsiteX3" fmla="*/ 886264 w 886264"/>
                  <a:gd name="connsiteY3" fmla="*/ 1464798 h 1663022"/>
                  <a:gd name="connsiteX4" fmla="*/ 443132 w 886264"/>
                  <a:gd name="connsiteY4" fmla="*/ 1575581 h 1663022"/>
                  <a:gd name="connsiteX5" fmla="*/ 0 w 886264"/>
                  <a:gd name="connsiteY5" fmla="*/ 1464798 h 1663022"/>
                  <a:gd name="connsiteX6" fmla="*/ 0 w 886264"/>
                  <a:gd name="connsiteY6" fmla="*/ 110783 h 1663022"/>
                  <a:gd name="connsiteX0" fmla="*/ 0 w 886264"/>
                  <a:gd name="connsiteY0" fmla="*/ 110783 h 1663022"/>
                  <a:gd name="connsiteX1" fmla="*/ 443132 w 886264"/>
                  <a:gd name="connsiteY1" fmla="*/ 0 h 1663022"/>
                  <a:gd name="connsiteX2" fmla="*/ 886264 w 886264"/>
                  <a:gd name="connsiteY2" fmla="*/ 110783 h 1663022"/>
                  <a:gd name="connsiteX3" fmla="*/ 443132 w 886264"/>
                  <a:gd name="connsiteY3" fmla="*/ 221566 h 1663022"/>
                  <a:gd name="connsiteX4" fmla="*/ 0 w 886264"/>
                  <a:gd name="connsiteY4" fmla="*/ 110783 h 1663022"/>
                  <a:gd name="connsiteX0" fmla="*/ 886264 w 886264"/>
                  <a:gd name="connsiteY0" fmla="*/ 110783 h 1663022"/>
                  <a:gd name="connsiteX1" fmla="*/ 443132 w 886264"/>
                  <a:gd name="connsiteY1" fmla="*/ 221566 h 1663022"/>
                  <a:gd name="connsiteX2" fmla="*/ 0 w 886264"/>
                  <a:gd name="connsiteY2" fmla="*/ 110783 h 1663022"/>
                  <a:gd name="connsiteX3" fmla="*/ 443132 w 886264"/>
                  <a:gd name="connsiteY3" fmla="*/ 0 h 1663022"/>
                  <a:gd name="connsiteX4" fmla="*/ 886264 w 886264"/>
                  <a:gd name="connsiteY4" fmla="*/ 110783 h 1663022"/>
                  <a:gd name="connsiteX5" fmla="*/ 886264 w 886264"/>
                  <a:gd name="connsiteY5" fmla="*/ 1464798 h 1663022"/>
                  <a:gd name="connsiteX6" fmla="*/ 443132 w 886264"/>
                  <a:gd name="connsiteY6" fmla="*/ 1575581 h 1663022"/>
                  <a:gd name="connsiteX7" fmla="*/ 0 w 886264"/>
                  <a:gd name="connsiteY7" fmla="*/ 110783 h 166302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0 w 886264"/>
                  <a:gd name="connsiteY5" fmla="*/ 14647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85750 w 886264"/>
                  <a:gd name="connsiteY5" fmla="*/ 115999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193675 w 886264"/>
                  <a:gd name="connsiteY5" fmla="*/ 861548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558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503457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307975 w 886264"/>
                  <a:gd name="connsiteY5" fmla="*/ 9028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886264 w 886264"/>
                  <a:gd name="connsiteY3" fmla="*/ 14647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43132 w 886264"/>
                  <a:gd name="connsiteY5" fmla="*/ 1572406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7622"/>
                  <a:gd name="connsiteX1" fmla="*/ 443132 w 886264"/>
                  <a:gd name="connsiteY1" fmla="*/ 221566 h 1577622"/>
                  <a:gd name="connsiteX2" fmla="*/ 886264 w 886264"/>
                  <a:gd name="connsiteY2" fmla="*/ 110783 h 1577622"/>
                  <a:gd name="connsiteX3" fmla="*/ 603689 w 886264"/>
                  <a:gd name="connsiteY3" fmla="*/ 1067923 h 1577622"/>
                  <a:gd name="connsiteX4" fmla="*/ 443132 w 886264"/>
                  <a:gd name="connsiteY4" fmla="*/ 1575581 h 1577622"/>
                  <a:gd name="connsiteX5" fmla="*/ 228600 w 886264"/>
                  <a:gd name="connsiteY5" fmla="*/ 915523 h 1577622"/>
                  <a:gd name="connsiteX6" fmla="*/ 0 w 886264"/>
                  <a:gd name="connsiteY6" fmla="*/ 110783 h 1577622"/>
                  <a:gd name="connsiteX0" fmla="*/ 0 w 886264"/>
                  <a:gd name="connsiteY0" fmla="*/ 110783 h 1577622"/>
                  <a:gd name="connsiteX1" fmla="*/ 443132 w 886264"/>
                  <a:gd name="connsiteY1" fmla="*/ 0 h 1577622"/>
                  <a:gd name="connsiteX2" fmla="*/ 886264 w 886264"/>
                  <a:gd name="connsiteY2" fmla="*/ 110783 h 1577622"/>
                  <a:gd name="connsiteX3" fmla="*/ 443132 w 886264"/>
                  <a:gd name="connsiteY3" fmla="*/ 221566 h 1577622"/>
                  <a:gd name="connsiteX4" fmla="*/ 0 w 886264"/>
                  <a:gd name="connsiteY4" fmla="*/ 110783 h 1577622"/>
                  <a:gd name="connsiteX0" fmla="*/ 886264 w 886264"/>
                  <a:gd name="connsiteY0" fmla="*/ 110783 h 1577622"/>
                  <a:gd name="connsiteX1" fmla="*/ 443132 w 886264"/>
                  <a:gd name="connsiteY1" fmla="*/ 221566 h 1577622"/>
                  <a:gd name="connsiteX2" fmla="*/ 0 w 886264"/>
                  <a:gd name="connsiteY2" fmla="*/ 110783 h 1577622"/>
                  <a:gd name="connsiteX3" fmla="*/ 443132 w 886264"/>
                  <a:gd name="connsiteY3" fmla="*/ 0 h 1577622"/>
                  <a:gd name="connsiteX4" fmla="*/ 886264 w 886264"/>
                  <a:gd name="connsiteY4" fmla="*/ 110783 h 1577622"/>
                  <a:gd name="connsiteX5" fmla="*/ 262157 w 886264"/>
                  <a:gd name="connsiteY5" fmla="*/ 1556531 h 1577622"/>
                  <a:gd name="connsiteX6" fmla="*/ 0 w 886264"/>
                  <a:gd name="connsiteY6" fmla="*/ 110783 h 157762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221566 h 1576692"/>
                  <a:gd name="connsiteX2" fmla="*/ 886264 w 886264"/>
                  <a:gd name="connsiteY2" fmla="*/ 110783 h 1576692"/>
                  <a:gd name="connsiteX3" fmla="*/ 603689 w 886264"/>
                  <a:gd name="connsiteY3" fmla="*/ 1067923 h 1576692"/>
                  <a:gd name="connsiteX4" fmla="*/ 443132 w 886264"/>
                  <a:gd name="connsiteY4" fmla="*/ 1575581 h 1576692"/>
                  <a:gd name="connsiteX5" fmla="*/ 228600 w 886264"/>
                  <a:gd name="connsiteY5" fmla="*/ 915523 h 1576692"/>
                  <a:gd name="connsiteX6" fmla="*/ 0 w 886264"/>
                  <a:gd name="connsiteY6" fmla="*/ 110783 h 1576692"/>
                  <a:gd name="connsiteX0" fmla="*/ 0 w 886264"/>
                  <a:gd name="connsiteY0" fmla="*/ 110783 h 1576692"/>
                  <a:gd name="connsiteX1" fmla="*/ 443132 w 886264"/>
                  <a:gd name="connsiteY1" fmla="*/ 0 h 1576692"/>
                  <a:gd name="connsiteX2" fmla="*/ 886264 w 886264"/>
                  <a:gd name="connsiteY2" fmla="*/ 110783 h 1576692"/>
                  <a:gd name="connsiteX3" fmla="*/ 443132 w 886264"/>
                  <a:gd name="connsiteY3" fmla="*/ 221566 h 1576692"/>
                  <a:gd name="connsiteX4" fmla="*/ 0 w 886264"/>
                  <a:gd name="connsiteY4" fmla="*/ 110783 h 1576692"/>
                  <a:gd name="connsiteX0" fmla="*/ 886264 w 886264"/>
                  <a:gd name="connsiteY0" fmla="*/ 110783 h 1576692"/>
                  <a:gd name="connsiteX1" fmla="*/ 443132 w 886264"/>
                  <a:gd name="connsiteY1" fmla="*/ 221566 h 1576692"/>
                  <a:gd name="connsiteX2" fmla="*/ 0 w 886264"/>
                  <a:gd name="connsiteY2" fmla="*/ 110783 h 1576692"/>
                  <a:gd name="connsiteX3" fmla="*/ 443132 w 886264"/>
                  <a:gd name="connsiteY3" fmla="*/ 0 h 1576692"/>
                  <a:gd name="connsiteX4" fmla="*/ 886264 w 886264"/>
                  <a:gd name="connsiteY4" fmla="*/ 110783 h 1576692"/>
                  <a:gd name="connsiteX5" fmla="*/ 262157 w 886264"/>
                  <a:gd name="connsiteY5" fmla="*/ 1556531 h 1576692"/>
                  <a:gd name="connsiteX6" fmla="*/ 0 w 886264"/>
                  <a:gd name="connsiteY6" fmla="*/ 110783 h 1576692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262157 w 886264"/>
                  <a:gd name="connsiteY5" fmla="*/ 15565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03689 w 886264"/>
                  <a:gd name="connsiteY3" fmla="*/ 106792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94164 w 886264"/>
                  <a:gd name="connsiteY3" fmla="*/ 102664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514789 w 886264"/>
                  <a:gd name="connsiteY3" fmla="*/ 1023473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221566 h 1575581"/>
                  <a:gd name="connsiteX2" fmla="*/ 886264 w 886264"/>
                  <a:gd name="connsiteY2" fmla="*/ 110783 h 1575581"/>
                  <a:gd name="connsiteX3" fmla="*/ 625914 w 886264"/>
                  <a:gd name="connsiteY3" fmla="*/ 982198 h 1575581"/>
                  <a:gd name="connsiteX4" fmla="*/ 443132 w 886264"/>
                  <a:gd name="connsiteY4" fmla="*/ 1575581 h 1575581"/>
                  <a:gd name="connsiteX5" fmla="*/ 228600 w 886264"/>
                  <a:gd name="connsiteY5" fmla="*/ 915523 h 1575581"/>
                  <a:gd name="connsiteX6" fmla="*/ 0 w 886264"/>
                  <a:gd name="connsiteY6" fmla="*/ 110783 h 1575581"/>
                  <a:gd name="connsiteX0" fmla="*/ 0 w 886264"/>
                  <a:gd name="connsiteY0" fmla="*/ 110783 h 1575581"/>
                  <a:gd name="connsiteX1" fmla="*/ 443132 w 886264"/>
                  <a:gd name="connsiteY1" fmla="*/ 0 h 1575581"/>
                  <a:gd name="connsiteX2" fmla="*/ 886264 w 886264"/>
                  <a:gd name="connsiteY2" fmla="*/ 110783 h 1575581"/>
                  <a:gd name="connsiteX3" fmla="*/ 443132 w 886264"/>
                  <a:gd name="connsiteY3" fmla="*/ 221566 h 1575581"/>
                  <a:gd name="connsiteX4" fmla="*/ 0 w 886264"/>
                  <a:gd name="connsiteY4" fmla="*/ 110783 h 1575581"/>
                  <a:gd name="connsiteX0" fmla="*/ 886264 w 886264"/>
                  <a:gd name="connsiteY0" fmla="*/ 110783 h 1575581"/>
                  <a:gd name="connsiteX1" fmla="*/ 443132 w 886264"/>
                  <a:gd name="connsiteY1" fmla="*/ 221566 h 1575581"/>
                  <a:gd name="connsiteX2" fmla="*/ 0 w 886264"/>
                  <a:gd name="connsiteY2" fmla="*/ 110783 h 1575581"/>
                  <a:gd name="connsiteX3" fmla="*/ 443132 w 886264"/>
                  <a:gd name="connsiteY3" fmla="*/ 0 h 1575581"/>
                  <a:gd name="connsiteX4" fmla="*/ 886264 w 886264"/>
                  <a:gd name="connsiteY4" fmla="*/ 110783 h 1575581"/>
                  <a:gd name="connsiteX5" fmla="*/ 439957 w 886264"/>
                  <a:gd name="connsiteY5" fmla="*/ 1569231 h 1575581"/>
                  <a:gd name="connsiteX6" fmla="*/ 0 w 886264"/>
                  <a:gd name="connsiteY6" fmla="*/ 110783 h 157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86264" h="1575581" stroke="0" extrusionOk="0">
                    <a:moveTo>
                      <a:pt x="0" y="110783"/>
                    </a:moveTo>
                    <a:cubicBezTo>
                      <a:pt x="0" y="171967"/>
                      <a:pt x="198397" y="221566"/>
                      <a:pt x="443132" y="221566"/>
                    </a:cubicBezTo>
                    <a:cubicBezTo>
                      <a:pt x="687867" y="221566"/>
                      <a:pt x="886264" y="171967"/>
                      <a:pt x="886264" y="110783"/>
                    </a:cubicBezTo>
                    <a:cubicBezTo>
                      <a:pt x="788897" y="416071"/>
                      <a:pt x="640731" y="929851"/>
                      <a:pt x="625914" y="982198"/>
                    </a:cubicBezTo>
                    <a:cubicBezTo>
                      <a:pt x="611097" y="1034545"/>
                      <a:pt x="537397" y="1286656"/>
                      <a:pt x="443132" y="1575581"/>
                    </a:cubicBezTo>
                    <a:cubicBezTo>
                      <a:pt x="344447" y="1293006"/>
                      <a:pt x="254000" y="983057"/>
                      <a:pt x="228600" y="915523"/>
                    </a:cubicBezTo>
                    <a:lnTo>
                      <a:pt x="0" y="110783"/>
                    </a:lnTo>
                    <a:close/>
                  </a:path>
                  <a:path w="886264" h="1575581" fill="lighten" stroke="0" extrusionOk="0">
                    <a:moveTo>
                      <a:pt x="0" y="110783"/>
                    </a:move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lose/>
                  </a:path>
                  <a:path w="886264" h="1575581" fill="none" extrusionOk="0">
                    <a:moveTo>
                      <a:pt x="886264" y="110783"/>
                    </a:moveTo>
                    <a:cubicBezTo>
                      <a:pt x="886264" y="171967"/>
                      <a:pt x="687867" y="221566"/>
                      <a:pt x="443132" y="221566"/>
                    </a:cubicBezTo>
                    <a:cubicBezTo>
                      <a:pt x="198397" y="221566"/>
                      <a:pt x="0" y="171967"/>
                      <a:pt x="0" y="110783"/>
                    </a:cubicBezTo>
                    <a:cubicBezTo>
                      <a:pt x="0" y="49599"/>
                      <a:pt x="198397" y="0"/>
                      <a:pt x="443132" y="0"/>
                    </a:cubicBezTo>
                    <a:cubicBezTo>
                      <a:pt x="687867" y="0"/>
                      <a:pt x="886264" y="49599"/>
                      <a:pt x="886264" y="110783"/>
                    </a:cubicBezTo>
                    <a:lnTo>
                      <a:pt x="439957" y="1569231"/>
                    </a:lnTo>
                    <a:lnTo>
                      <a:pt x="0" y="110783"/>
                    </a:lnTo>
                  </a:path>
                </a:pathLst>
              </a:cu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 dirty="0"/>
              </a:p>
            </p:txBody>
          </p:sp>
          <p:sp>
            <p:nvSpPr>
              <p:cNvPr id="76" name="Can 34">
                <a:extLst>
                  <a:ext uri="{FF2B5EF4-FFF2-40B4-BE49-F238E27FC236}">
                    <a16:creationId xmlns:a16="http://schemas.microsoft.com/office/drawing/2014/main" id="{52EDC076-A051-8A16-628B-057F609C9F57}"/>
                  </a:ext>
                </a:extLst>
              </p:cNvPr>
              <p:cNvSpPr/>
              <p:nvPr/>
            </p:nvSpPr>
            <p:spPr>
              <a:xfrm>
                <a:off x="6522836" y="2469674"/>
                <a:ext cx="389965" cy="1575581"/>
              </a:xfrm>
              <a:prstGeom prst="can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sz="4725"/>
              </a:p>
            </p:txBody>
          </p:sp>
        </p:grpSp>
        <p:cxnSp>
          <p:nvCxnSpPr>
            <p:cNvPr id="64" name="Straight Connector 99">
              <a:extLst>
                <a:ext uri="{FF2B5EF4-FFF2-40B4-BE49-F238E27FC236}">
                  <a16:creationId xmlns:a16="http://schemas.microsoft.com/office/drawing/2014/main" id="{90D4AF54-719F-2EA8-75C0-B9883306C3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2471" y="1944822"/>
              <a:ext cx="14209" cy="1513285"/>
            </a:xfrm>
            <a:prstGeom prst="line">
              <a:avLst/>
            </a:prstGeom>
            <a:ln w="38100">
              <a:prstDash val="sysDash"/>
              <a:headEnd type="triangl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5" name="Straight Connector 99">
              <a:extLst>
                <a:ext uri="{FF2B5EF4-FFF2-40B4-BE49-F238E27FC236}">
                  <a16:creationId xmlns:a16="http://schemas.microsoft.com/office/drawing/2014/main" id="{E0FD3159-694C-08BE-0DDA-C3987DF9BF41}"/>
                </a:ext>
              </a:extLst>
            </p:cNvPr>
            <p:cNvCxnSpPr>
              <a:cxnSpLocks/>
            </p:cNvCxnSpPr>
            <p:nvPr/>
          </p:nvCxnSpPr>
          <p:spPr>
            <a:xfrm>
              <a:off x="6991796" y="3428268"/>
              <a:ext cx="432502" cy="4383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ctángulo 7">
                  <a:extLst>
                    <a:ext uri="{FF2B5EF4-FFF2-40B4-BE49-F238E27FC236}">
                      <a16:creationId xmlns:a16="http://schemas.microsoft.com/office/drawing/2014/main" id="{7C9E95FE-1F7F-37B8-398C-C88F82734771}"/>
                    </a:ext>
                  </a:extLst>
                </p:cNvPr>
                <p:cNvSpPr/>
                <p:nvPr/>
              </p:nvSpPr>
              <p:spPr>
                <a:xfrm>
                  <a:off x="6593144" y="3055718"/>
                  <a:ext cx="45108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419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419" dirty="0"/>
                </a:p>
              </p:txBody>
            </p:sp>
          </mc:Choice>
          <mc:Fallback>
            <p:sp>
              <p:nvSpPr>
                <p:cNvPr id="66" name="Rectángulo 7">
                  <a:extLst>
                    <a:ext uri="{FF2B5EF4-FFF2-40B4-BE49-F238E27FC236}">
                      <a16:creationId xmlns:a16="http://schemas.microsoft.com/office/drawing/2014/main" id="{7C9E95FE-1F7F-37B8-398C-C88F827347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3144" y="3055718"/>
                  <a:ext cx="451081" cy="369332"/>
                </a:xfrm>
                <a:prstGeom prst="rect">
                  <a:avLst/>
                </a:prstGeom>
                <a:blipFill>
                  <a:blip r:embed="rId16"/>
                  <a:stretch>
                    <a:fillRect r="-13514" b="-10000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7" name="Rectángulo 48">
                  <a:extLst>
                    <a:ext uri="{FF2B5EF4-FFF2-40B4-BE49-F238E27FC236}">
                      <a16:creationId xmlns:a16="http://schemas.microsoft.com/office/drawing/2014/main" id="{6CFB493B-433A-9FD3-ACE3-7BBAD4AB2C7C}"/>
                    </a:ext>
                  </a:extLst>
                </p:cNvPr>
                <p:cNvSpPr/>
                <p:nvPr/>
              </p:nvSpPr>
              <p:spPr>
                <a:xfrm flipH="1">
                  <a:off x="10228572" y="1915054"/>
                  <a:ext cx="48917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sz="2000" b="0" i="1" smtClean="0">
                                <a:solidFill>
                                  <a:schemeClr val="accent3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oMath>
                    </m:oMathPara>
                  </a14:m>
                  <a:endParaRPr lang="es-419" sz="2000" dirty="0"/>
                </a:p>
              </p:txBody>
            </p:sp>
          </mc:Choice>
          <mc:Fallback>
            <p:sp>
              <p:nvSpPr>
                <p:cNvPr id="67" name="Rectángulo 48">
                  <a:extLst>
                    <a:ext uri="{FF2B5EF4-FFF2-40B4-BE49-F238E27FC236}">
                      <a16:creationId xmlns:a16="http://schemas.microsoft.com/office/drawing/2014/main" id="{6CFB493B-433A-9FD3-ACE3-7BBAD4AB2C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0228572" y="1915054"/>
                  <a:ext cx="489173" cy="400110"/>
                </a:xfrm>
                <a:prstGeom prst="rect">
                  <a:avLst/>
                </a:prstGeom>
                <a:blipFill>
                  <a:blip r:embed="rId17"/>
                  <a:stretch>
                    <a:fillRect b="-6061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Straight Connector 99">
              <a:extLst>
                <a:ext uri="{FF2B5EF4-FFF2-40B4-BE49-F238E27FC236}">
                  <a16:creationId xmlns:a16="http://schemas.microsoft.com/office/drawing/2014/main" id="{B2802160-A7BB-0C6C-FC02-6D5C6AA798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5577" y="1937931"/>
              <a:ext cx="14209" cy="1513285"/>
            </a:xfrm>
            <a:prstGeom prst="line">
              <a:avLst/>
            </a:prstGeom>
            <a:ln w="38100">
              <a:prstDash val="sysDash"/>
              <a:headEnd type="triangle" w="med" len="med"/>
              <a:tailEnd type="none" w="med" len="med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99">
              <a:extLst>
                <a:ext uri="{FF2B5EF4-FFF2-40B4-BE49-F238E27FC236}">
                  <a16:creationId xmlns:a16="http://schemas.microsoft.com/office/drawing/2014/main" id="{34B89067-A8A9-D758-D02E-11EC3508E3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27903" y="3437840"/>
              <a:ext cx="432502" cy="4383"/>
            </a:xfrm>
            <a:prstGeom prst="line">
              <a:avLst/>
            </a:prstGeom>
            <a:ln w="38100">
              <a:solidFill>
                <a:srgbClr val="00B0F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ctángulo 51">
                  <a:extLst>
                    <a:ext uri="{FF2B5EF4-FFF2-40B4-BE49-F238E27FC236}">
                      <a16:creationId xmlns:a16="http://schemas.microsoft.com/office/drawing/2014/main" id="{8E9D168B-8078-B915-8612-D5C1B45EA820}"/>
                    </a:ext>
                  </a:extLst>
                </p:cNvPr>
                <p:cNvSpPr/>
                <p:nvPr/>
              </p:nvSpPr>
              <p:spPr>
                <a:xfrm flipH="1">
                  <a:off x="11352106" y="3050328"/>
                  <a:ext cx="451081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s-419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s-419" dirty="0"/>
                </a:p>
              </p:txBody>
            </p:sp>
          </mc:Choice>
          <mc:Fallback>
            <p:sp>
              <p:nvSpPr>
                <p:cNvPr id="70" name="Rectángulo 51">
                  <a:extLst>
                    <a:ext uri="{FF2B5EF4-FFF2-40B4-BE49-F238E27FC236}">
                      <a16:creationId xmlns:a16="http://schemas.microsoft.com/office/drawing/2014/main" id="{8E9D168B-8078-B915-8612-D5C1B45EA8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11352106" y="3050328"/>
                  <a:ext cx="451081" cy="369332"/>
                </a:xfrm>
                <a:prstGeom prst="rect">
                  <a:avLst/>
                </a:prstGeom>
                <a:blipFill>
                  <a:blip r:embed="rId18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CuadroTexto 52">
                  <a:extLst>
                    <a:ext uri="{FF2B5EF4-FFF2-40B4-BE49-F238E27FC236}">
                      <a16:creationId xmlns:a16="http://schemas.microsoft.com/office/drawing/2014/main" id="{948F9833-797B-8E76-419B-9054F36314CC}"/>
                    </a:ext>
                  </a:extLst>
                </p:cNvPr>
                <p:cNvSpPr txBox="1"/>
                <p:nvPr/>
              </p:nvSpPr>
              <p:spPr>
                <a:xfrm>
                  <a:off x="6607555" y="5132680"/>
                  <a:ext cx="1719702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s-419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71" name="CuadroTexto 52">
                  <a:extLst>
                    <a:ext uri="{FF2B5EF4-FFF2-40B4-BE49-F238E27FC236}">
                      <a16:creationId xmlns:a16="http://schemas.microsoft.com/office/drawing/2014/main" id="{948F9833-797B-8E76-419B-9054F3631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7555" y="5132680"/>
                  <a:ext cx="1719702" cy="331437"/>
                </a:xfrm>
                <a:prstGeom prst="rect">
                  <a:avLst/>
                </a:prstGeom>
                <a:blipFill>
                  <a:blip r:embed="rId19"/>
                  <a:stretch>
                    <a:fillRect l="-2920" r="-730" b="-18519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CuadroTexto 53">
                  <a:extLst>
                    <a:ext uri="{FF2B5EF4-FFF2-40B4-BE49-F238E27FC236}">
                      <a16:creationId xmlns:a16="http://schemas.microsoft.com/office/drawing/2014/main" id="{04A573A2-EA53-4326-D15C-7CF15DC4E0F5}"/>
                    </a:ext>
                  </a:extLst>
                </p:cNvPr>
                <p:cNvSpPr txBox="1"/>
                <p:nvPr/>
              </p:nvSpPr>
              <p:spPr>
                <a:xfrm>
                  <a:off x="8256891" y="5140886"/>
                  <a:ext cx="52418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419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419" sz="20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419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  <m:r>
                          <a:rPr lang="es-419" sz="20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72" name="CuadroTexto 53">
                  <a:extLst>
                    <a:ext uri="{FF2B5EF4-FFF2-40B4-BE49-F238E27FC236}">
                      <a16:creationId xmlns:a16="http://schemas.microsoft.com/office/drawing/2014/main" id="{04A573A2-EA53-4326-D15C-7CF15DC4E0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6891" y="5140886"/>
                  <a:ext cx="524181" cy="307777"/>
                </a:xfrm>
                <a:prstGeom prst="rect">
                  <a:avLst/>
                </a:prstGeom>
                <a:blipFill>
                  <a:blip r:embed="rId20"/>
                  <a:stretch>
                    <a:fillRect l="-4651" r="-4651" b="-7692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3" name="CuadroTexto 54">
                  <a:extLst>
                    <a:ext uri="{FF2B5EF4-FFF2-40B4-BE49-F238E27FC236}">
                      <a16:creationId xmlns:a16="http://schemas.microsoft.com/office/drawing/2014/main" id="{322837BC-7284-EAC6-E877-55705D7D4ED8}"/>
                    </a:ext>
                  </a:extLst>
                </p:cNvPr>
                <p:cNvSpPr txBox="1"/>
                <p:nvPr/>
              </p:nvSpPr>
              <p:spPr>
                <a:xfrm>
                  <a:off x="8773202" y="5164817"/>
                  <a:ext cx="31405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s-419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s-419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419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419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419" i="1">
                                        <a:solidFill>
                                          <a:schemeClr val="accent3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s-419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s-419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sub>
                            </m:sSub>
                            <m:r>
                              <a:rPr lang="es-419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s-419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s-419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s-419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419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s-419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419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s-419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419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s-419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73" name="CuadroTexto 54">
                  <a:extLst>
                    <a:ext uri="{FF2B5EF4-FFF2-40B4-BE49-F238E27FC236}">
                      <a16:creationId xmlns:a16="http://schemas.microsoft.com/office/drawing/2014/main" id="{322837BC-7284-EAC6-E877-55705D7D4E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73202" y="5164817"/>
                  <a:ext cx="3140540" cy="276999"/>
                </a:xfrm>
                <a:prstGeom prst="rect">
                  <a:avLst/>
                </a:prstGeom>
                <a:blipFill>
                  <a:blip r:embed="rId21"/>
                  <a:stretch>
                    <a:fillRect b="-34783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CuadroTexto 55">
                  <a:extLst>
                    <a:ext uri="{FF2B5EF4-FFF2-40B4-BE49-F238E27FC236}">
                      <a16:creationId xmlns:a16="http://schemas.microsoft.com/office/drawing/2014/main" id="{E7E1A206-44DF-5223-6EBD-053EBC5B7CAE}"/>
                    </a:ext>
                  </a:extLst>
                </p:cNvPr>
                <p:cNvSpPr txBox="1"/>
                <p:nvPr/>
              </p:nvSpPr>
              <p:spPr>
                <a:xfrm>
                  <a:off x="6598323" y="5799424"/>
                  <a:ext cx="2609176" cy="3314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419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sSub>
                        <m:sSubPr>
                          <m:ctrlP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a14:m>
                  <a:r>
                    <a:rPr lang="es-419" dirty="0">
                      <a:solidFill>
                        <a:srgbClr val="00B0F0"/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s-419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419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s-419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s-419" b="1" dirty="0"/>
                </a:p>
              </p:txBody>
            </p:sp>
          </mc:Choice>
          <mc:Fallback>
            <p:sp>
              <p:nvSpPr>
                <p:cNvPr id="74" name="CuadroTexto 55">
                  <a:extLst>
                    <a:ext uri="{FF2B5EF4-FFF2-40B4-BE49-F238E27FC236}">
                      <a16:creationId xmlns:a16="http://schemas.microsoft.com/office/drawing/2014/main" id="{E7E1A206-44DF-5223-6EBD-053EBC5B7C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98323" y="5799424"/>
                  <a:ext cx="2609176" cy="331437"/>
                </a:xfrm>
                <a:prstGeom prst="rect">
                  <a:avLst/>
                </a:prstGeom>
                <a:blipFill>
                  <a:blip r:embed="rId22"/>
                  <a:stretch>
                    <a:fillRect l="-3398" b="-25926"/>
                  </a:stretch>
                </a:blipFill>
              </p:spPr>
              <p:txBody>
                <a:bodyPr/>
                <a:lstStyle/>
                <a:p>
                  <a:r>
                    <a:rPr lang="en-CO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0" name="Picture 79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D8A940BA-0A66-26CF-AB65-025700882870}"/>
              </a:ext>
            </a:extLst>
          </p:cNvPr>
          <p:cNvPicPr>
            <a:picLocks noChangeAspect="1"/>
          </p:cNvPicPr>
          <p:nvPr/>
        </p:nvPicPr>
        <p:blipFill>
          <a:blip r:embed="rId23"/>
          <a:srcRect l="57615" t="22676" b="38879"/>
          <a:stretch>
            <a:fillRect/>
          </a:stretch>
        </p:blipFill>
        <p:spPr>
          <a:xfrm>
            <a:off x="10528216" y="110833"/>
            <a:ext cx="1351181" cy="163413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74C6A390-9BC8-2193-EF0B-C04DB459E188}"/>
              </a:ext>
            </a:extLst>
          </p:cNvPr>
          <p:cNvSpPr txBox="1"/>
          <p:nvPr/>
        </p:nvSpPr>
        <p:spPr>
          <a:xfrm>
            <a:off x="0" y="6488668"/>
            <a:ext cx="17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Under review… </a:t>
            </a:r>
          </a:p>
        </p:txBody>
      </p:sp>
    </p:spTree>
    <p:extLst>
      <p:ext uri="{BB962C8B-B14F-4D97-AF65-F5344CB8AC3E}">
        <p14:creationId xmlns:p14="http://schemas.microsoft.com/office/powerpoint/2010/main" val="147418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9DA3-0BE1-E016-0E23-9501CD52E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0F214-746C-F3B8-12C8-3298CB4F6678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2500" b="0" i="1" kern="0" dirty="0" err="1"/>
              <a:t>Minimal</a:t>
            </a:r>
            <a:r>
              <a:rPr lang="pt-BR" sz="2500" b="0" i="1" kern="0" dirty="0"/>
              <a:t> four-band model for polar </a:t>
            </a:r>
            <a:r>
              <a:rPr lang="pt-BR" sz="2500" b="0" i="1" kern="0" dirty="0" err="1"/>
              <a:t>mirrormagnets</a:t>
            </a:r>
            <a:endParaRPr lang="pt-BR" sz="2500" b="0" i="1" kern="0" dirty="0"/>
          </a:p>
        </p:txBody>
      </p:sp>
      <p:sp>
        <p:nvSpPr>
          <p:cNvPr id="111" name="Oval 94">
            <a:extLst>
              <a:ext uri="{FF2B5EF4-FFF2-40B4-BE49-F238E27FC236}">
                <a16:creationId xmlns:a16="http://schemas.microsoft.com/office/drawing/2014/main" id="{925F7F46-1981-4017-9BDD-F20CC80964F4}"/>
              </a:ext>
            </a:extLst>
          </p:cNvPr>
          <p:cNvSpPr/>
          <p:nvPr/>
        </p:nvSpPr>
        <p:spPr>
          <a:xfrm>
            <a:off x="8093078" y="3194006"/>
            <a:ext cx="648000" cy="648000"/>
          </a:xfrm>
          <a:prstGeom prst="ellipse">
            <a:avLst/>
          </a:prstGeom>
          <a:gradFill flip="none" rotWithShape="1">
            <a:gsLst>
              <a:gs pos="100000">
                <a:srgbClr val="FF0000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15" name="Oval 92">
            <a:extLst>
              <a:ext uri="{FF2B5EF4-FFF2-40B4-BE49-F238E27FC236}">
                <a16:creationId xmlns:a16="http://schemas.microsoft.com/office/drawing/2014/main" id="{F66BA5F7-2A4B-4262-96E7-8A5A52CCA0C4}"/>
              </a:ext>
            </a:extLst>
          </p:cNvPr>
          <p:cNvSpPr/>
          <p:nvPr/>
        </p:nvSpPr>
        <p:spPr>
          <a:xfrm>
            <a:off x="1760803" y="3191822"/>
            <a:ext cx="648000" cy="648000"/>
          </a:xfrm>
          <a:prstGeom prst="ellipse">
            <a:avLst/>
          </a:prstGeom>
          <a:gradFill flip="none" rotWithShape="1">
            <a:gsLst>
              <a:gs pos="100000">
                <a:srgbClr val="2267FF"/>
              </a:gs>
              <a:gs pos="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cxnSp>
        <p:nvCxnSpPr>
          <p:cNvPr id="119" name="Straight Connector 99">
            <a:extLst>
              <a:ext uri="{FF2B5EF4-FFF2-40B4-BE49-F238E27FC236}">
                <a16:creationId xmlns:a16="http://schemas.microsoft.com/office/drawing/2014/main" id="{C8E8A2CB-A68C-425A-AA47-3B83163234B1}"/>
              </a:ext>
            </a:extLst>
          </p:cNvPr>
          <p:cNvCxnSpPr>
            <a:cxnSpLocks/>
          </p:cNvCxnSpPr>
          <p:nvPr/>
        </p:nvCxnSpPr>
        <p:spPr>
          <a:xfrm flipH="1" flipV="1">
            <a:off x="7226860" y="3484641"/>
            <a:ext cx="2328992" cy="12418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TextBox 151">
            <a:extLst>
              <a:ext uri="{FF2B5EF4-FFF2-40B4-BE49-F238E27FC236}">
                <a16:creationId xmlns:a16="http://schemas.microsoft.com/office/drawing/2014/main" id="{3377ADF6-F48E-4C8E-9476-88796F6EDAFB}"/>
              </a:ext>
            </a:extLst>
          </p:cNvPr>
          <p:cNvSpPr txBox="1"/>
          <p:nvPr/>
        </p:nvSpPr>
        <p:spPr>
          <a:xfrm>
            <a:off x="1363795" y="4049645"/>
            <a:ext cx="49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22" name="TextBox 152">
            <a:extLst>
              <a:ext uri="{FF2B5EF4-FFF2-40B4-BE49-F238E27FC236}">
                <a16:creationId xmlns:a16="http://schemas.microsoft.com/office/drawing/2014/main" id="{E48D91EE-6916-4947-944D-692D56843EDF}"/>
              </a:ext>
            </a:extLst>
          </p:cNvPr>
          <p:cNvSpPr txBox="1"/>
          <p:nvPr/>
        </p:nvSpPr>
        <p:spPr>
          <a:xfrm>
            <a:off x="2755026" y="3435304"/>
            <a:ext cx="36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132" name="Rectangle 40">
            <a:extLst>
              <a:ext uri="{FF2B5EF4-FFF2-40B4-BE49-F238E27FC236}">
                <a16:creationId xmlns:a16="http://schemas.microsoft.com/office/drawing/2014/main" id="{03E3F655-19F8-4A68-BAFD-15ADE4A68CA8}"/>
              </a:ext>
            </a:extLst>
          </p:cNvPr>
          <p:cNvSpPr>
            <a:spLocks noChangeAspect="1"/>
          </p:cNvSpPr>
          <p:nvPr/>
        </p:nvSpPr>
        <p:spPr>
          <a:xfrm>
            <a:off x="4603703" y="2006420"/>
            <a:ext cx="1101564" cy="26280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  <a:gd name="connsiteX4" fmla="*/ 0 w 914400"/>
              <a:gd name="connsiteY4" fmla="*/ 0 h 914400"/>
              <a:gd name="connsiteX0" fmla="*/ 0 w 1969477"/>
              <a:gd name="connsiteY0" fmla="*/ 1219200 h 2133600"/>
              <a:gd name="connsiteX1" fmla="*/ 1969477 w 1969477"/>
              <a:gd name="connsiteY1" fmla="*/ 0 h 2133600"/>
              <a:gd name="connsiteX2" fmla="*/ 914400 w 1969477"/>
              <a:gd name="connsiteY2" fmla="*/ 2133600 h 2133600"/>
              <a:gd name="connsiteX3" fmla="*/ 0 w 1969477"/>
              <a:gd name="connsiteY3" fmla="*/ 2133600 h 2133600"/>
              <a:gd name="connsiteX4" fmla="*/ 0 w 1969477"/>
              <a:gd name="connsiteY4" fmla="*/ 1219200 h 2133600"/>
              <a:gd name="connsiteX0" fmla="*/ 0 w 2696307"/>
              <a:gd name="connsiteY0" fmla="*/ 2180492 h 2180492"/>
              <a:gd name="connsiteX1" fmla="*/ 2696307 w 2696307"/>
              <a:gd name="connsiteY1" fmla="*/ 0 h 2180492"/>
              <a:gd name="connsiteX2" fmla="*/ 1641230 w 2696307"/>
              <a:gd name="connsiteY2" fmla="*/ 2133600 h 2180492"/>
              <a:gd name="connsiteX3" fmla="*/ 726830 w 2696307"/>
              <a:gd name="connsiteY3" fmla="*/ 2133600 h 2180492"/>
              <a:gd name="connsiteX4" fmla="*/ 0 w 2696307"/>
              <a:gd name="connsiteY4" fmla="*/ 2180492 h 2180492"/>
              <a:gd name="connsiteX0" fmla="*/ 0 w 2696307"/>
              <a:gd name="connsiteY0" fmla="*/ 2180492 h 5627077"/>
              <a:gd name="connsiteX1" fmla="*/ 2696307 w 2696307"/>
              <a:gd name="connsiteY1" fmla="*/ 0 h 5627077"/>
              <a:gd name="connsiteX2" fmla="*/ 1641230 w 2696307"/>
              <a:gd name="connsiteY2" fmla="*/ 2133600 h 5627077"/>
              <a:gd name="connsiteX3" fmla="*/ 93784 w 2696307"/>
              <a:gd name="connsiteY3" fmla="*/ 5627077 h 5627077"/>
              <a:gd name="connsiteX4" fmla="*/ 0 w 2696307"/>
              <a:gd name="connsiteY4" fmla="*/ 2180492 h 5627077"/>
              <a:gd name="connsiteX0" fmla="*/ 0 w 2696307"/>
              <a:gd name="connsiteY0" fmla="*/ 2180492 h 5627077"/>
              <a:gd name="connsiteX1" fmla="*/ 2696307 w 2696307"/>
              <a:gd name="connsiteY1" fmla="*/ 0 h 5627077"/>
              <a:gd name="connsiteX2" fmla="*/ 2602522 w 2696307"/>
              <a:gd name="connsiteY2" fmla="*/ 4009292 h 5627077"/>
              <a:gd name="connsiteX3" fmla="*/ 93784 w 2696307"/>
              <a:gd name="connsiteY3" fmla="*/ 5627077 h 5627077"/>
              <a:gd name="connsiteX4" fmla="*/ 0 w 2696307"/>
              <a:gd name="connsiteY4" fmla="*/ 2180492 h 5627077"/>
              <a:gd name="connsiteX0" fmla="*/ 0 w 2602522"/>
              <a:gd name="connsiteY0" fmla="*/ 2116992 h 5563577"/>
              <a:gd name="connsiteX1" fmla="*/ 2162907 w 2602522"/>
              <a:gd name="connsiteY1" fmla="*/ 0 h 5563577"/>
              <a:gd name="connsiteX2" fmla="*/ 2602522 w 2602522"/>
              <a:gd name="connsiteY2" fmla="*/ 3945792 h 5563577"/>
              <a:gd name="connsiteX3" fmla="*/ 93784 w 2602522"/>
              <a:gd name="connsiteY3" fmla="*/ 5563577 h 5563577"/>
              <a:gd name="connsiteX4" fmla="*/ 0 w 2602522"/>
              <a:gd name="connsiteY4" fmla="*/ 2116992 h 5563577"/>
              <a:gd name="connsiteX0" fmla="*/ 0 w 2183422"/>
              <a:gd name="connsiteY0" fmla="*/ 2116992 h 5563577"/>
              <a:gd name="connsiteX1" fmla="*/ 2162907 w 2183422"/>
              <a:gd name="connsiteY1" fmla="*/ 0 h 5563577"/>
              <a:gd name="connsiteX2" fmla="*/ 2183422 w 2183422"/>
              <a:gd name="connsiteY2" fmla="*/ 3526692 h 5563577"/>
              <a:gd name="connsiteX3" fmla="*/ 93784 w 2183422"/>
              <a:gd name="connsiteY3" fmla="*/ 5563577 h 5563577"/>
              <a:gd name="connsiteX4" fmla="*/ 0 w 2183422"/>
              <a:gd name="connsiteY4" fmla="*/ 2116992 h 5563577"/>
              <a:gd name="connsiteX0" fmla="*/ 0 w 2183422"/>
              <a:gd name="connsiteY0" fmla="*/ 2138175 h 5563577"/>
              <a:gd name="connsiteX1" fmla="*/ 2162907 w 2183422"/>
              <a:gd name="connsiteY1" fmla="*/ 0 h 5563577"/>
              <a:gd name="connsiteX2" fmla="*/ 2183422 w 2183422"/>
              <a:gd name="connsiteY2" fmla="*/ 3526692 h 5563577"/>
              <a:gd name="connsiteX3" fmla="*/ 93784 w 2183422"/>
              <a:gd name="connsiteY3" fmla="*/ 5563577 h 5563577"/>
              <a:gd name="connsiteX4" fmla="*/ 0 w 2183422"/>
              <a:gd name="connsiteY4" fmla="*/ 2138175 h 5563577"/>
              <a:gd name="connsiteX0" fmla="*/ 0 w 2186953"/>
              <a:gd name="connsiteY0" fmla="*/ 2148766 h 5563577"/>
              <a:gd name="connsiteX1" fmla="*/ 2166438 w 2186953"/>
              <a:gd name="connsiteY1" fmla="*/ 0 h 5563577"/>
              <a:gd name="connsiteX2" fmla="*/ 2186953 w 2186953"/>
              <a:gd name="connsiteY2" fmla="*/ 3526692 h 5563577"/>
              <a:gd name="connsiteX3" fmla="*/ 97315 w 2186953"/>
              <a:gd name="connsiteY3" fmla="*/ 5563577 h 5563577"/>
              <a:gd name="connsiteX4" fmla="*/ 0 w 2186953"/>
              <a:gd name="connsiteY4" fmla="*/ 2148766 h 5563577"/>
              <a:gd name="connsiteX0" fmla="*/ 19192 w 2206145"/>
              <a:gd name="connsiteY0" fmla="*/ 2148766 h 5708327"/>
              <a:gd name="connsiteX1" fmla="*/ 2185630 w 2206145"/>
              <a:gd name="connsiteY1" fmla="*/ 0 h 5708327"/>
              <a:gd name="connsiteX2" fmla="*/ 2206145 w 2206145"/>
              <a:gd name="connsiteY2" fmla="*/ 3526692 h 5708327"/>
              <a:gd name="connsiteX3" fmla="*/ 0 w 2206145"/>
              <a:gd name="connsiteY3" fmla="*/ 5708327 h 5708327"/>
              <a:gd name="connsiteX4" fmla="*/ 19192 w 2206145"/>
              <a:gd name="connsiteY4" fmla="*/ 2148766 h 5708327"/>
              <a:gd name="connsiteX0" fmla="*/ 19192 w 2185630"/>
              <a:gd name="connsiteY0" fmla="*/ 2148766 h 5708327"/>
              <a:gd name="connsiteX1" fmla="*/ 2185630 w 2185630"/>
              <a:gd name="connsiteY1" fmla="*/ 0 h 5708327"/>
              <a:gd name="connsiteX2" fmla="*/ 2181431 w 2185630"/>
              <a:gd name="connsiteY2" fmla="*/ 3547875 h 5708327"/>
              <a:gd name="connsiteX3" fmla="*/ 0 w 2185630"/>
              <a:gd name="connsiteY3" fmla="*/ 5708327 h 5708327"/>
              <a:gd name="connsiteX4" fmla="*/ 19192 w 2185630"/>
              <a:gd name="connsiteY4" fmla="*/ 2148766 h 5708327"/>
              <a:gd name="connsiteX0" fmla="*/ 19192 w 2215093"/>
              <a:gd name="connsiteY0" fmla="*/ 2148766 h 5708327"/>
              <a:gd name="connsiteX1" fmla="*/ 2185630 w 2215093"/>
              <a:gd name="connsiteY1" fmla="*/ 0 h 5708327"/>
              <a:gd name="connsiteX2" fmla="*/ 2215049 w 2215093"/>
              <a:gd name="connsiteY2" fmla="*/ 3541152 h 5708327"/>
              <a:gd name="connsiteX3" fmla="*/ 0 w 2215093"/>
              <a:gd name="connsiteY3" fmla="*/ 5708327 h 5708327"/>
              <a:gd name="connsiteX4" fmla="*/ 19192 w 2215093"/>
              <a:gd name="connsiteY4" fmla="*/ 2148766 h 5708327"/>
              <a:gd name="connsiteX0" fmla="*/ 19192 w 2205027"/>
              <a:gd name="connsiteY0" fmla="*/ 2148766 h 5708327"/>
              <a:gd name="connsiteX1" fmla="*/ 2185630 w 2205027"/>
              <a:gd name="connsiteY1" fmla="*/ 0 h 5708327"/>
              <a:gd name="connsiteX2" fmla="*/ 2204964 w 2205027"/>
              <a:gd name="connsiteY2" fmla="*/ 3531067 h 5708327"/>
              <a:gd name="connsiteX3" fmla="*/ 0 w 2205027"/>
              <a:gd name="connsiteY3" fmla="*/ 5708327 h 5708327"/>
              <a:gd name="connsiteX4" fmla="*/ 19192 w 2205027"/>
              <a:gd name="connsiteY4" fmla="*/ 2148766 h 5708327"/>
              <a:gd name="connsiteX0" fmla="*/ 0 w 2185835"/>
              <a:gd name="connsiteY0" fmla="*/ 2148766 h 5690161"/>
              <a:gd name="connsiteX1" fmla="*/ 2166438 w 2185835"/>
              <a:gd name="connsiteY1" fmla="*/ 0 h 5690161"/>
              <a:gd name="connsiteX2" fmla="*/ 2185772 w 2185835"/>
              <a:gd name="connsiteY2" fmla="*/ 3531067 h 5690161"/>
              <a:gd name="connsiteX3" fmla="*/ 11086 w 2185835"/>
              <a:gd name="connsiteY3" fmla="*/ 5690161 h 5690161"/>
              <a:gd name="connsiteX4" fmla="*/ 0 w 2185835"/>
              <a:gd name="connsiteY4" fmla="*/ 2148766 h 5690161"/>
              <a:gd name="connsiteX0" fmla="*/ 0 w 2185835"/>
              <a:gd name="connsiteY0" fmla="*/ 2148766 h 5690161"/>
              <a:gd name="connsiteX1" fmla="*/ 2166438 w 2185835"/>
              <a:gd name="connsiteY1" fmla="*/ 0 h 5690161"/>
              <a:gd name="connsiteX2" fmla="*/ 2185772 w 2185835"/>
              <a:gd name="connsiteY2" fmla="*/ 3531067 h 5690161"/>
              <a:gd name="connsiteX3" fmla="*/ 23197 w 2185835"/>
              <a:gd name="connsiteY3" fmla="*/ 5690161 h 5690161"/>
              <a:gd name="connsiteX4" fmla="*/ 0 w 2185835"/>
              <a:gd name="connsiteY4" fmla="*/ 2148766 h 5690161"/>
              <a:gd name="connsiteX0" fmla="*/ 0 w 2185835"/>
              <a:gd name="connsiteY0" fmla="*/ 2148766 h 5702273"/>
              <a:gd name="connsiteX1" fmla="*/ 2166438 w 2185835"/>
              <a:gd name="connsiteY1" fmla="*/ 0 h 5702273"/>
              <a:gd name="connsiteX2" fmla="*/ 2185772 w 2185835"/>
              <a:gd name="connsiteY2" fmla="*/ 3531067 h 5702273"/>
              <a:gd name="connsiteX3" fmla="*/ 23197 w 2185835"/>
              <a:gd name="connsiteY3" fmla="*/ 5702273 h 5702273"/>
              <a:gd name="connsiteX4" fmla="*/ 0 w 2185835"/>
              <a:gd name="connsiteY4" fmla="*/ 2148766 h 5702273"/>
              <a:gd name="connsiteX0" fmla="*/ 0 w 2185835"/>
              <a:gd name="connsiteY0" fmla="*/ 2148766 h 5720440"/>
              <a:gd name="connsiteX1" fmla="*/ 2166438 w 2185835"/>
              <a:gd name="connsiteY1" fmla="*/ 0 h 5720440"/>
              <a:gd name="connsiteX2" fmla="*/ 2185772 w 2185835"/>
              <a:gd name="connsiteY2" fmla="*/ 3531067 h 5720440"/>
              <a:gd name="connsiteX3" fmla="*/ 11086 w 2185835"/>
              <a:gd name="connsiteY3" fmla="*/ 5720440 h 5720440"/>
              <a:gd name="connsiteX4" fmla="*/ 0 w 2185835"/>
              <a:gd name="connsiteY4" fmla="*/ 2148766 h 5720440"/>
              <a:gd name="connsiteX0" fmla="*/ 0 w 2202741"/>
              <a:gd name="connsiteY0" fmla="*/ 2148766 h 5720440"/>
              <a:gd name="connsiteX1" fmla="*/ 2166438 w 2202741"/>
              <a:gd name="connsiteY1" fmla="*/ 0 h 5720440"/>
              <a:gd name="connsiteX2" fmla="*/ 2202705 w 2202741"/>
              <a:gd name="connsiteY2" fmla="*/ 4202756 h 5720440"/>
              <a:gd name="connsiteX3" fmla="*/ 11086 w 2202741"/>
              <a:gd name="connsiteY3" fmla="*/ 5720440 h 5720440"/>
              <a:gd name="connsiteX4" fmla="*/ 0 w 2202741"/>
              <a:gd name="connsiteY4" fmla="*/ 2148766 h 5720440"/>
              <a:gd name="connsiteX0" fmla="*/ 0 w 2202741"/>
              <a:gd name="connsiteY0" fmla="*/ 2148766 h 6375196"/>
              <a:gd name="connsiteX1" fmla="*/ 2166438 w 2202741"/>
              <a:gd name="connsiteY1" fmla="*/ 0 h 6375196"/>
              <a:gd name="connsiteX2" fmla="*/ 2202705 w 2202741"/>
              <a:gd name="connsiteY2" fmla="*/ 4202756 h 6375196"/>
              <a:gd name="connsiteX3" fmla="*/ 22375 w 2202741"/>
              <a:gd name="connsiteY3" fmla="*/ 6375196 h 6375196"/>
              <a:gd name="connsiteX4" fmla="*/ 0 w 2202741"/>
              <a:gd name="connsiteY4" fmla="*/ 2148766 h 6375196"/>
              <a:gd name="connsiteX0" fmla="*/ 0 w 2202728"/>
              <a:gd name="connsiteY0" fmla="*/ 1372589 h 5599019"/>
              <a:gd name="connsiteX1" fmla="*/ 2145173 w 2202728"/>
              <a:gd name="connsiteY1" fmla="*/ 0 h 5599019"/>
              <a:gd name="connsiteX2" fmla="*/ 2202705 w 2202728"/>
              <a:gd name="connsiteY2" fmla="*/ 3426579 h 5599019"/>
              <a:gd name="connsiteX3" fmla="*/ 22375 w 2202728"/>
              <a:gd name="connsiteY3" fmla="*/ 5599019 h 5599019"/>
              <a:gd name="connsiteX4" fmla="*/ 0 w 2202728"/>
              <a:gd name="connsiteY4" fmla="*/ 1372589 h 5599019"/>
              <a:gd name="connsiteX0" fmla="*/ 0 w 2234626"/>
              <a:gd name="connsiteY0" fmla="*/ 2191296 h 5599019"/>
              <a:gd name="connsiteX1" fmla="*/ 2177071 w 2234626"/>
              <a:gd name="connsiteY1" fmla="*/ 0 h 5599019"/>
              <a:gd name="connsiteX2" fmla="*/ 2234603 w 2234626"/>
              <a:gd name="connsiteY2" fmla="*/ 3426579 h 5599019"/>
              <a:gd name="connsiteX3" fmla="*/ 54273 w 2234626"/>
              <a:gd name="connsiteY3" fmla="*/ 5599019 h 5599019"/>
              <a:gd name="connsiteX4" fmla="*/ 0 w 2234626"/>
              <a:gd name="connsiteY4" fmla="*/ 2191296 h 5599019"/>
              <a:gd name="connsiteX0" fmla="*/ 0 w 2234681"/>
              <a:gd name="connsiteY0" fmla="*/ 2180663 h 5588386"/>
              <a:gd name="connsiteX1" fmla="*/ 2219601 w 2234681"/>
              <a:gd name="connsiteY1" fmla="*/ 0 h 5588386"/>
              <a:gd name="connsiteX2" fmla="*/ 2234603 w 2234681"/>
              <a:gd name="connsiteY2" fmla="*/ 3415946 h 5588386"/>
              <a:gd name="connsiteX3" fmla="*/ 54273 w 2234681"/>
              <a:gd name="connsiteY3" fmla="*/ 5588386 h 5588386"/>
              <a:gd name="connsiteX4" fmla="*/ 0 w 2234681"/>
              <a:gd name="connsiteY4" fmla="*/ 2180663 h 5588386"/>
              <a:gd name="connsiteX0" fmla="*/ 0 w 2219601"/>
              <a:gd name="connsiteY0" fmla="*/ 2180663 h 5588386"/>
              <a:gd name="connsiteX1" fmla="*/ 2219601 w 2219601"/>
              <a:gd name="connsiteY1" fmla="*/ 0 h 5588386"/>
              <a:gd name="connsiteX2" fmla="*/ 2213338 w 2219601"/>
              <a:gd name="connsiteY2" fmla="*/ 2108142 h 5588386"/>
              <a:gd name="connsiteX3" fmla="*/ 54273 w 2219601"/>
              <a:gd name="connsiteY3" fmla="*/ 5588386 h 5588386"/>
              <a:gd name="connsiteX4" fmla="*/ 0 w 2219601"/>
              <a:gd name="connsiteY4" fmla="*/ 2180663 h 5588386"/>
              <a:gd name="connsiteX0" fmla="*/ 10053 w 2229654"/>
              <a:gd name="connsiteY0" fmla="*/ 2180663 h 4312479"/>
              <a:gd name="connsiteX1" fmla="*/ 2229654 w 2229654"/>
              <a:gd name="connsiteY1" fmla="*/ 0 h 4312479"/>
              <a:gd name="connsiteX2" fmla="*/ 2223391 w 2229654"/>
              <a:gd name="connsiteY2" fmla="*/ 2108142 h 4312479"/>
              <a:gd name="connsiteX3" fmla="*/ 531 w 2229654"/>
              <a:gd name="connsiteY3" fmla="*/ 4312479 h 4312479"/>
              <a:gd name="connsiteX4" fmla="*/ 10053 w 2229654"/>
              <a:gd name="connsiteY4" fmla="*/ 2180663 h 4312479"/>
              <a:gd name="connsiteX0" fmla="*/ 103 w 2219704"/>
              <a:gd name="connsiteY0" fmla="*/ 2180663 h 4355009"/>
              <a:gd name="connsiteX1" fmla="*/ 2219704 w 2219704"/>
              <a:gd name="connsiteY1" fmla="*/ 0 h 4355009"/>
              <a:gd name="connsiteX2" fmla="*/ 2213441 w 2219704"/>
              <a:gd name="connsiteY2" fmla="*/ 2108142 h 4355009"/>
              <a:gd name="connsiteX3" fmla="*/ 1213 w 2219704"/>
              <a:gd name="connsiteY3" fmla="*/ 4355009 h 4355009"/>
              <a:gd name="connsiteX4" fmla="*/ 103 w 2219704"/>
              <a:gd name="connsiteY4" fmla="*/ 2180663 h 4355009"/>
              <a:gd name="connsiteX0" fmla="*/ 103 w 2219704"/>
              <a:gd name="connsiteY0" fmla="*/ 2180663 h 4355009"/>
              <a:gd name="connsiteX1" fmla="*/ 2219704 w 2219704"/>
              <a:gd name="connsiteY1" fmla="*/ 0 h 4355009"/>
              <a:gd name="connsiteX2" fmla="*/ 2204014 w 2219704"/>
              <a:gd name="connsiteY2" fmla="*/ 2786872 h 4355009"/>
              <a:gd name="connsiteX3" fmla="*/ 1213 w 2219704"/>
              <a:gd name="connsiteY3" fmla="*/ 4355009 h 4355009"/>
              <a:gd name="connsiteX4" fmla="*/ 103 w 2219704"/>
              <a:gd name="connsiteY4" fmla="*/ 2180663 h 4355009"/>
              <a:gd name="connsiteX0" fmla="*/ 0 w 2219601"/>
              <a:gd name="connsiteY0" fmla="*/ 2180663 h 5005458"/>
              <a:gd name="connsiteX1" fmla="*/ 2219601 w 2219601"/>
              <a:gd name="connsiteY1" fmla="*/ 0 h 5005458"/>
              <a:gd name="connsiteX2" fmla="*/ 2203911 w 2219601"/>
              <a:gd name="connsiteY2" fmla="*/ 2786872 h 5005458"/>
              <a:gd name="connsiteX3" fmla="*/ 10537 w 2219601"/>
              <a:gd name="connsiteY3" fmla="*/ 5005458 h 5005458"/>
              <a:gd name="connsiteX4" fmla="*/ 0 w 2219601"/>
              <a:gd name="connsiteY4" fmla="*/ 2180663 h 5005458"/>
              <a:gd name="connsiteX0" fmla="*/ 0 w 2229028"/>
              <a:gd name="connsiteY0" fmla="*/ 2010981 h 5005458"/>
              <a:gd name="connsiteX1" fmla="*/ 2229028 w 2229028"/>
              <a:gd name="connsiteY1" fmla="*/ 0 h 5005458"/>
              <a:gd name="connsiteX2" fmla="*/ 2213338 w 2229028"/>
              <a:gd name="connsiteY2" fmla="*/ 2786872 h 5005458"/>
              <a:gd name="connsiteX3" fmla="*/ 19964 w 2229028"/>
              <a:gd name="connsiteY3" fmla="*/ 5005458 h 5005458"/>
              <a:gd name="connsiteX4" fmla="*/ 0 w 2229028"/>
              <a:gd name="connsiteY4" fmla="*/ 2010981 h 5005458"/>
              <a:gd name="connsiteX0" fmla="*/ 103 w 2210278"/>
              <a:gd name="connsiteY0" fmla="*/ 1982701 h 5005458"/>
              <a:gd name="connsiteX1" fmla="*/ 2210278 w 2210278"/>
              <a:gd name="connsiteY1" fmla="*/ 0 h 5005458"/>
              <a:gd name="connsiteX2" fmla="*/ 2194588 w 2210278"/>
              <a:gd name="connsiteY2" fmla="*/ 2786872 h 5005458"/>
              <a:gd name="connsiteX3" fmla="*/ 1214 w 2210278"/>
              <a:gd name="connsiteY3" fmla="*/ 5005458 h 5005458"/>
              <a:gd name="connsiteX4" fmla="*/ 103 w 2210278"/>
              <a:gd name="connsiteY4" fmla="*/ 1982701 h 5005458"/>
              <a:gd name="connsiteX0" fmla="*/ 103 w 2200852"/>
              <a:gd name="connsiteY0" fmla="*/ 2227798 h 5250555"/>
              <a:gd name="connsiteX1" fmla="*/ 2200852 w 2200852"/>
              <a:gd name="connsiteY1" fmla="*/ 0 h 5250555"/>
              <a:gd name="connsiteX2" fmla="*/ 2194588 w 2200852"/>
              <a:gd name="connsiteY2" fmla="*/ 3031969 h 5250555"/>
              <a:gd name="connsiteX3" fmla="*/ 1214 w 2200852"/>
              <a:gd name="connsiteY3" fmla="*/ 5250555 h 5250555"/>
              <a:gd name="connsiteX4" fmla="*/ 103 w 2200852"/>
              <a:gd name="connsiteY4" fmla="*/ 2227798 h 5250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0852" h="5250555">
                <a:moveTo>
                  <a:pt x="103" y="2227798"/>
                </a:moveTo>
                <a:lnTo>
                  <a:pt x="2200852" y="0"/>
                </a:lnTo>
                <a:cubicBezTo>
                  <a:pt x="2199452" y="1182625"/>
                  <a:pt x="2195988" y="1849344"/>
                  <a:pt x="2194588" y="3031969"/>
                </a:cubicBezTo>
                <a:lnTo>
                  <a:pt x="1214" y="5250555"/>
                </a:lnTo>
                <a:cubicBezTo>
                  <a:pt x="-2481" y="4070090"/>
                  <a:pt x="3798" y="3408263"/>
                  <a:pt x="103" y="2227798"/>
                </a:cubicBezTo>
                <a:close/>
              </a:path>
            </a:pathLst>
          </a:custGeom>
          <a:pattFill prst="openDmnd">
            <a:fgClr>
              <a:schemeClr val="tx1"/>
            </a:fgClr>
            <a:bgClr>
              <a:schemeClr val="bg1"/>
            </a:bgClr>
          </a:pattFill>
          <a:ln w="76200">
            <a:solidFill>
              <a:schemeClr val="bg1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 dirty="0"/>
          </a:p>
        </p:txBody>
      </p:sp>
      <p:cxnSp>
        <p:nvCxnSpPr>
          <p:cNvPr id="134" name="Straight Connector 109">
            <a:extLst>
              <a:ext uri="{FF2B5EF4-FFF2-40B4-BE49-F238E27FC236}">
                <a16:creationId xmlns:a16="http://schemas.microsoft.com/office/drawing/2014/main" id="{C8A84D8C-E879-4017-85F8-04A4DE9CBAC9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7702898" y="2715950"/>
            <a:ext cx="1490297" cy="1512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99">
            <a:extLst>
              <a:ext uri="{FF2B5EF4-FFF2-40B4-BE49-F238E27FC236}">
                <a16:creationId xmlns:a16="http://schemas.microsoft.com/office/drawing/2014/main" id="{B991D524-B1A5-4C0B-BDD0-39F2D371FB36}"/>
              </a:ext>
            </a:extLst>
          </p:cNvPr>
          <p:cNvCxnSpPr>
            <a:cxnSpLocks/>
          </p:cNvCxnSpPr>
          <p:nvPr/>
        </p:nvCxnSpPr>
        <p:spPr>
          <a:xfrm flipH="1" flipV="1">
            <a:off x="555178" y="3495561"/>
            <a:ext cx="2998903" cy="18904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09">
            <a:extLst>
              <a:ext uri="{FF2B5EF4-FFF2-40B4-BE49-F238E27FC236}">
                <a16:creationId xmlns:a16="http://schemas.microsoft.com/office/drawing/2014/main" id="{41688D75-9A01-4564-9322-64C23058E8CE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1342155" y="2735008"/>
            <a:ext cx="1490297" cy="151200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Box 151">
            <a:extLst>
              <a:ext uri="{FF2B5EF4-FFF2-40B4-BE49-F238E27FC236}">
                <a16:creationId xmlns:a16="http://schemas.microsoft.com/office/drawing/2014/main" id="{9FD70062-744A-4607-9CA4-40B345E96631}"/>
              </a:ext>
            </a:extLst>
          </p:cNvPr>
          <p:cNvSpPr txBox="1"/>
          <p:nvPr/>
        </p:nvSpPr>
        <p:spPr>
          <a:xfrm>
            <a:off x="7738355" y="4043362"/>
            <a:ext cx="492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41" name="TextBox 152">
            <a:extLst>
              <a:ext uri="{FF2B5EF4-FFF2-40B4-BE49-F238E27FC236}">
                <a16:creationId xmlns:a16="http://schemas.microsoft.com/office/drawing/2014/main" id="{3F62895E-1970-4B00-BA5B-CF836F131AD9}"/>
              </a:ext>
            </a:extLst>
          </p:cNvPr>
          <p:cNvSpPr txBox="1"/>
          <p:nvPr/>
        </p:nvSpPr>
        <p:spPr>
          <a:xfrm>
            <a:off x="9129586" y="3429021"/>
            <a:ext cx="366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24">
                <a:extLst>
                  <a:ext uri="{FF2B5EF4-FFF2-40B4-BE49-F238E27FC236}">
                    <a16:creationId xmlns:a16="http://schemas.microsoft.com/office/drawing/2014/main" id="{8FA8F052-DBE4-4931-80D5-CF56D3D8A6B1}"/>
                  </a:ext>
                </a:extLst>
              </p:cNvPr>
              <p:cNvSpPr txBox="1"/>
              <p:nvPr/>
            </p:nvSpPr>
            <p:spPr>
              <a:xfrm>
                <a:off x="1532559" y="3835997"/>
                <a:ext cx="1134991" cy="389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0700FF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̂"/>
                          <m:ctrlPr>
                            <a:rPr lang="es-ES" sz="2400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i="1">
                              <a:solidFill>
                                <a:srgbClr val="0700F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CO" sz="2400" dirty="0">
                  <a:solidFill>
                    <a:srgbClr val="0700FF"/>
                  </a:solidFill>
                </a:endParaRPr>
              </a:p>
            </p:txBody>
          </p:sp>
        </mc:Choice>
        <mc:Fallback>
          <p:sp>
            <p:nvSpPr>
              <p:cNvPr id="142" name="TextBox 124">
                <a:extLst>
                  <a:ext uri="{FF2B5EF4-FFF2-40B4-BE49-F238E27FC236}">
                    <a16:creationId xmlns:a16="http://schemas.microsoft.com/office/drawing/2014/main" id="{8FA8F052-DBE4-4931-80D5-CF56D3D8A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559" y="3835997"/>
                <a:ext cx="1134991" cy="389017"/>
              </a:xfrm>
              <a:prstGeom prst="rect">
                <a:avLst/>
              </a:prstGeom>
              <a:blipFill>
                <a:blip r:embed="rId2"/>
                <a:stretch>
                  <a:fillRect t="-21875" b="-625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25">
                <a:extLst>
                  <a:ext uri="{FF2B5EF4-FFF2-40B4-BE49-F238E27FC236}">
                    <a16:creationId xmlns:a16="http://schemas.microsoft.com/office/drawing/2014/main" id="{132AAC9D-48E7-4876-B025-2371511ABE36}"/>
                  </a:ext>
                </a:extLst>
              </p:cNvPr>
              <p:cNvSpPr txBox="1"/>
              <p:nvPr/>
            </p:nvSpPr>
            <p:spPr>
              <a:xfrm>
                <a:off x="7491894" y="3835715"/>
                <a:ext cx="1652760" cy="3890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acc>
                        <m:accPr>
                          <m:chr m:val="̂"/>
                          <m:ctrlP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CO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3" name="TextBox 125">
                <a:extLst>
                  <a:ext uri="{FF2B5EF4-FFF2-40B4-BE49-F238E27FC236}">
                    <a16:creationId xmlns:a16="http://schemas.microsoft.com/office/drawing/2014/main" id="{132AAC9D-48E7-4876-B025-2371511AB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1894" y="3835715"/>
                <a:ext cx="1652760" cy="389017"/>
              </a:xfrm>
              <a:prstGeom prst="rect">
                <a:avLst/>
              </a:prstGeom>
              <a:blipFill>
                <a:blip r:embed="rId3"/>
                <a:stretch>
                  <a:fillRect t="-21875" b="-625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4">
                <a:extLst>
                  <a:ext uri="{FF2B5EF4-FFF2-40B4-BE49-F238E27FC236}">
                    <a16:creationId xmlns:a16="http://schemas.microsoft.com/office/drawing/2014/main" id="{54A56BDF-F9BB-4A78-BCB3-7DCA2337FC81}"/>
                  </a:ext>
                </a:extLst>
              </p:cNvPr>
              <p:cNvSpPr txBox="1"/>
              <p:nvPr/>
            </p:nvSpPr>
            <p:spPr>
              <a:xfrm>
                <a:off x="4808656" y="4002983"/>
                <a:ext cx="1416413" cy="490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O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s-419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CO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44" name="TextBox 144">
                <a:extLst>
                  <a:ext uri="{FF2B5EF4-FFF2-40B4-BE49-F238E27FC236}">
                    <a16:creationId xmlns:a16="http://schemas.microsoft.com/office/drawing/2014/main" id="{54A56BDF-F9BB-4A78-BCB3-7DCA2337F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8656" y="4002983"/>
                <a:ext cx="1416413" cy="490840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Rectángulo 147">
                <a:extLst>
                  <a:ext uri="{FF2B5EF4-FFF2-40B4-BE49-F238E27FC236}">
                    <a16:creationId xmlns:a16="http://schemas.microsoft.com/office/drawing/2014/main" id="{C7F1478C-D01E-43C2-A3AF-B3DCA4B7E18B}"/>
                  </a:ext>
                </a:extLst>
              </p:cNvPr>
              <p:cNvSpPr/>
              <p:nvPr/>
            </p:nvSpPr>
            <p:spPr>
              <a:xfrm>
                <a:off x="8454360" y="1983336"/>
                <a:ext cx="4891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148" name="Rectángulo 147">
                <a:extLst>
                  <a:ext uri="{FF2B5EF4-FFF2-40B4-BE49-F238E27FC236}">
                    <a16:creationId xmlns:a16="http://schemas.microsoft.com/office/drawing/2014/main" id="{C7F1478C-D01E-43C2-A3AF-B3DCA4B7E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4360" y="1983336"/>
                <a:ext cx="489173" cy="400110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29">
            <a:extLst>
              <a:ext uri="{FF2B5EF4-FFF2-40B4-BE49-F238E27FC236}">
                <a16:creationId xmlns:a16="http://schemas.microsoft.com/office/drawing/2014/main" id="{3C421C26-52B6-4AA7-946A-126C886F5222}"/>
              </a:ext>
            </a:extLst>
          </p:cNvPr>
          <p:cNvGrpSpPr>
            <a:grpSpLocks noChangeAspect="1"/>
          </p:cNvGrpSpPr>
          <p:nvPr/>
        </p:nvGrpSpPr>
        <p:grpSpPr>
          <a:xfrm rot="10005917">
            <a:off x="8049349" y="2019882"/>
            <a:ext cx="362898" cy="1512000"/>
            <a:chOff x="6269176" y="2469674"/>
            <a:chExt cx="900000" cy="2588317"/>
          </a:xfrm>
          <a:solidFill>
            <a:srgbClr val="FFFF00"/>
          </a:solidFill>
          <a:scene3d>
            <a:camera prst="orthographicFront">
              <a:rot lat="0" lon="0" rev="120000"/>
            </a:camera>
            <a:lightRig rig="threePt" dir="t"/>
          </a:scene3d>
        </p:grpSpPr>
        <p:sp>
          <p:nvSpPr>
            <p:cNvPr id="36" name="Can 15">
              <a:extLst>
                <a:ext uri="{FF2B5EF4-FFF2-40B4-BE49-F238E27FC236}">
                  <a16:creationId xmlns:a16="http://schemas.microsoft.com/office/drawing/2014/main" id="{2B6558B6-271F-4AED-9E1A-CA910F13FB2F}"/>
                </a:ext>
              </a:extLst>
            </p:cNvPr>
            <p:cNvSpPr>
              <a:spLocks/>
            </p:cNvSpPr>
            <p:nvPr/>
          </p:nvSpPr>
          <p:spPr>
            <a:xfrm>
              <a:off x="6269176" y="3977991"/>
              <a:ext cx="900000" cy="1080000"/>
            </a:xfrm>
            <a:custGeom>
              <a:avLst/>
              <a:gdLst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0 w 886264"/>
                <a:gd name="connsiteY5" fmla="*/ 14647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886264 w 886264"/>
                <a:gd name="connsiteY5" fmla="*/ 1464798 h 1575581"/>
                <a:gd name="connsiteX6" fmla="*/ 443132 w 886264"/>
                <a:gd name="connsiteY6" fmla="*/ 1575581 h 1575581"/>
                <a:gd name="connsiteX7" fmla="*/ 0 w 886264"/>
                <a:gd name="connsiteY7" fmla="*/ 1464798 h 1575581"/>
                <a:gd name="connsiteX8" fmla="*/ 0 w 886264"/>
                <a:gd name="connsiteY8" fmla="*/ 110783 h 1575581"/>
                <a:gd name="connsiteX0" fmla="*/ 0 w 886264"/>
                <a:gd name="connsiteY0" fmla="*/ 110783 h 1663022"/>
                <a:gd name="connsiteX1" fmla="*/ 443132 w 886264"/>
                <a:gd name="connsiteY1" fmla="*/ 221566 h 1663022"/>
                <a:gd name="connsiteX2" fmla="*/ 886264 w 886264"/>
                <a:gd name="connsiteY2" fmla="*/ 110783 h 1663022"/>
                <a:gd name="connsiteX3" fmla="*/ 886264 w 886264"/>
                <a:gd name="connsiteY3" fmla="*/ 1464798 h 1663022"/>
                <a:gd name="connsiteX4" fmla="*/ 443132 w 886264"/>
                <a:gd name="connsiteY4" fmla="*/ 1575581 h 1663022"/>
                <a:gd name="connsiteX5" fmla="*/ 0 w 886264"/>
                <a:gd name="connsiteY5" fmla="*/ 1464798 h 1663022"/>
                <a:gd name="connsiteX6" fmla="*/ 0 w 886264"/>
                <a:gd name="connsiteY6" fmla="*/ 110783 h 1663022"/>
                <a:gd name="connsiteX0" fmla="*/ 0 w 886264"/>
                <a:gd name="connsiteY0" fmla="*/ 110783 h 1663022"/>
                <a:gd name="connsiteX1" fmla="*/ 443132 w 886264"/>
                <a:gd name="connsiteY1" fmla="*/ 0 h 1663022"/>
                <a:gd name="connsiteX2" fmla="*/ 886264 w 886264"/>
                <a:gd name="connsiteY2" fmla="*/ 110783 h 1663022"/>
                <a:gd name="connsiteX3" fmla="*/ 443132 w 886264"/>
                <a:gd name="connsiteY3" fmla="*/ 221566 h 1663022"/>
                <a:gd name="connsiteX4" fmla="*/ 0 w 886264"/>
                <a:gd name="connsiteY4" fmla="*/ 110783 h 1663022"/>
                <a:gd name="connsiteX0" fmla="*/ 886264 w 886264"/>
                <a:gd name="connsiteY0" fmla="*/ 110783 h 1663022"/>
                <a:gd name="connsiteX1" fmla="*/ 443132 w 886264"/>
                <a:gd name="connsiteY1" fmla="*/ 221566 h 1663022"/>
                <a:gd name="connsiteX2" fmla="*/ 0 w 886264"/>
                <a:gd name="connsiteY2" fmla="*/ 110783 h 1663022"/>
                <a:gd name="connsiteX3" fmla="*/ 443132 w 886264"/>
                <a:gd name="connsiteY3" fmla="*/ 0 h 1663022"/>
                <a:gd name="connsiteX4" fmla="*/ 886264 w 886264"/>
                <a:gd name="connsiteY4" fmla="*/ 110783 h 1663022"/>
                <a:gd name="connsiteX5" fmla="*/ 886264 w 886264"/>
                <a:gd name="connsiteY5" fmla="*/ 1464798 h 1663022"/>
                <a:gd name="connsiteX6" fmla="*/ 443132 w 886264"/>
                <a:gd name="connsiteY6" fmla="*/ 1575581 h 1663022"/>
                <a:gd name="connsiteX7" fmla="*/ 0 w 886264"/>
                <a:gd name="connsiteY7" fmla="*/ 110783 h 1663022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0 w 886264"/>
                <a:gd name="connsiteY5" fmla="*/ 14647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193675 w 886264"/>
                <a:gd name="connsiteY5" fmla="*/ 86154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193675 w 886264"/>
                <a:gd name="connsiteY5" fmla="*/ 86154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503457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503457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7622"/>
                <a:gd name="connsiteX1" fmla="*/ 443132 w 886264"/>
                <a:gd name="connsiteY1" fmla="*/ 221566 h 1577622"/>
                <a:gd name="connsiteX2" fmla="*/ 886264 w 886264"/>
                <a:gd name="connsiteY2" fmla="*/ 110783 h 1577622"/>
                <a:gd name="connsiteX3" fmla="*/ 603689 w 886264"/>
                <a:gd name="connsiteY3" fmla="*/ 1067923 h 1577622"/>
                <a:gd name="connsiteX4" fmla="*/ 443132 w 886264"/>
                <a:gd name="connsiteY4" fmla="*/ 1575581 h 1577622"/>
                <a:gd name="connsiteX5" fmla="*/ 228600 w 886264"/>
                <a:gd name="connsiteY5" fmla="*/ 915523 h 1577622"/>
                <a:gd name="connsiteX6" fmla="*/ 0 w 886264"/>
                <a:gd name="connsiteY6" fmla="*/ 110783 h 1577622"/>
                <a:gd name="connsiteX0" fmla="*/ 0 w 886264"/>
                <a:gd name="connsiteY0" fmla="*/ 110783 h 1577622"/>
                <a:gd name="connsiteX1" fmla="*/ 443132 w 886264"/>
                <a:gd name="connsiteY1" fmla="*/ 0 h 1577622"/>
                <a:gd name="connsiteX2" fmla="*/ 886264 w 886264"/>
                <a:gd name="connsiteY2" fmla="*/ 110783 h 1577622"/>
                <a:gd name="connsiteX3" fmla="*/ 443132 w 886264"/>
                <a:gd name="connsiteY3" fmla="*/ 221566 h 1577622"/>
                <a:gd name="connsiteX4" fmla="*/ 0 w 886264"/>
                <a:gd name="connsiteY4" fmla="*/ 110783 h 1577622"/>
                <a:gd name="connsiteX0" fmla="*/ 886264 w 886264"/>
                <a:gd name="connsiteY0" fmla="*/ 110783 h 1577622"/>
                <a:gd name="connsiteX1" fmla="*/ 443132 w 886264"/>
                <a:gd name="connsiteY1" fmla="*/ 221566 h 1577622"/>
                <a:gd name="connsiteX2" fmla="*/ 0 w 886264"/>
                <a:gd name="connsiteY2" fmla="*/ 110783 h 1577622"/>
                <a:gd name="connsiteX3" fmla="*/ 443132 w 886264"/>
                <a:gd name="connsiteY3" fmla="*/ 0 h 1577622"/>
                <a:gd name="connsiteX4" fmla="*/ 886264 w 886264"/>
                <a:gd name="connsiteY4" fmla="*/ 110783 h 1577622"/>
                <a:gd name="connsiteX5" fmla="*/ 262157 w 886264"/>
                <a:gd name="connsiteY5" fmla="*/ 1556531 h 1577622"/>
                <a:gd name="connsiteX6" fmla="*/ 0 w 886264"/>
                <a:gd name="connsiteY6" fmla="*/ 110783 h 1577622"/>
                <a:gd name="connsiteX0" fmla="*/ 0 w 886264"/>
                <a:gd name="connsiteY0" fmla="*/ 110783 h 1576692"/>
                <a:gd name="connsiteX1" fmla="*/ 443132 w 886264"/>
                <a:gd name="connsiteY1" fmla="*/ 221566 h 1576692"/>
                <a:gd name="connsiteX2" fmla="*/ 886264 w 886264"/>
                <a:gd name="connsiteY2" fmla="*/ 110783 h 1576692"/>
                <a:gd name="connsiteX3" fmla="*/ 603689 w 886264"/>
                <a:gd name="connsiteY3" fmla="*/ 1067923 h 1576692"/>
                <a:gd name="connsiteX4" fmla="*/ 443132 w 886264"/>
                <a:gd name="connsiteY4" fmla="*/ 1575581 h 1576692"/>
                <a:gd name="connsiteX5" fmla="*/ 228600 w 886264"/>
                <a:gd name="connsiteY5" fmla="*/ 915523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0 h 1576692"/>
                <a:gd name="connsiteX2" fmla="*/ 886264 w 886264"/>
                <a:gd name="connsiteY2" fmla="*/ 110783 h 1576692"/>
                <a:gd name="connsiteX3" fmla="*/ 443132 w 886264"/>
                <a:gd name="connsiteY3" fmla="*/ 221566 h 1576692"/>
                <a:gd name="connsiteX4" fmla="*/ 0 w 886264"/>
                <a:gd name="connsiteY4" fmla="*/ 110783 h 1576692"/>
                <a:gd name="connsiteX0" fmla="*/ 886264 w 886264"/>
                <a:gd name="connsiteY0" fmla="*/ 110783 h 1576692"/>
                <a:gd name="connsiteX1" fmla="*/ 443132 w 886264"/>
                <a:gd name="connsiteY1" fmla="*/ 221566 h 1576692"/>
                <a:gd name="connsiteX2" fmla="*/ 0 w 886264"/>
                <a:gd name="connsiteY2" fmla="*/ 110783 h 1576692"/>
                <a:gd name="connsiteX3" fmla="*/ 443132 w 886264"/>
                <a:gd name="connsiteY3" fmla="*/ 0 h 1576692"/>
                <a:gd name="connsiteX4" fmla="*/ 886264 w 886264"/>
                <a:gd name="connsiteY4" fmla="*/ 110783 h 1576692"/>
                <a:gd name="connsiteX5" fmla="*/ 262157 w 886264"/>
                <a:gd name="connsiteY5" fmla="*/ 1556531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221566 h 1576692"/>
                <a:gd name="connsiteX2" fmla="*/ 886264 w 886264"/>
                <a:gd name="connsiteY2" fmla="*/ 110783 h 1576692"/>
                <a:gd name="connsiteX3" fmla="*/ 603689 w 886264"/>
                <a:gd name="connsiteY3" fmla="*/ 1067923 h 1576692"/>
                <a:gd name="connsiteX4" fmla="*/ 443132 w 886264"/>
                <a:gd name="connsiteY4" fmla="*/ 1575581 h 1576692"/>
                <a:gd name="connsiteX5" fmla="*/ 228600 w 886264"/>
                <a:gd name="connsiteY5" fmla="*/ 915523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0 h 1576692"/>
                <a:gd name="connsiteX2" fmla="*/ 886264 w 886264"/>
                <a:gd name="connsiteY2" fmla="*/ 110783 h 1576692"/>
                <a:gd name="connsiteX3" fmla="*/ 443132 w 886264"/>
                <a:gd name="connsiteY3" fmla="*/ 221566 h 1576692"/>
                <a:gd name="connsiteX4" fmla="*/ 0 w 886264"/>
                <a:gd name="connsiteY4" fmla="*/ 110783 h 1576692"/>
                <a:gd name="connsiteX0" fmla="*/ 886264 w 886264"/>
                <a:gd name="connsiteY0" fmla="*/ 110783 h 1576692"/>
                <a:gd name="connsiteX1" fmla="*/ 443132 w 886264"/>
                <a:gd name="connsiteY1" fmla="*/ 221566 h 1576692"/>
                <a:gd name="connsiteX2" fmla="*/ 0 w 886264"/>
                <a:gd name="connsiteY2" fmla="*/ 110783 h 1576692"/>
                <a:gd name="connsiteX3" fmla="*/ 443132 w 886264"/>
                <a:gd name="connsiteY3" fmla="*/ 0 h 1576692"/>
                <a:gd name="connsiteX4" fmla="*/ 886264 w 886264"/>
                <a:gd name="connsiteY4" fmla="*/ 110783 h 1576692"/>
                <a:gd name="connsiteX5" fmla="*/ 262157 w 886264"/>
                <a:gd name="connsiteY5" fmla="*/ 1556531 h 1576692"/>
                <a:gd name="connsiteX6" fmla="*/ 0 w 886264"/>
                <a:gd name="connsiteY6" fmla="*/ 110783 h 1576692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94164 w 886264"/>
                <a:gd name="connsiteY3" fmla="*/ 102664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94164 w 886264"/>
                <a:gd name="connsiteY3" fmla="*/ 102664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14789 w 886264"/>
                <a:gd name="connsiteY3" fmla="*/ 102347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25914 w 886264"/>
                <a:gd name="connsiteY3" fmla="*/ 98219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264" h="1575581" stroke="0" extrusionOk="0">
                  <a:moveTo>
                    <a:pt x="0" y="110783"/>
                  </a:moveTo>
                  <a:cubicBezTo>
                    <a:pt x="0" y="171967"/>
                    <a:pt x="198397" y="221566"/>
                    <a:pt x="443132" y="221566"/>
                  </a:cubicBezTo>
                  <a:cubicBezTo>
                    <a:pt x="687867" y="221566"/>
                    <a:pt x="886264" y="171967"/>
                    <a:pt x="886264" y="110783"/>
                  </a:cubicBezTo>
                  <a:cubicBezTo>
                    <a:pt x="788897" y="416071"/>
                    <a:pt x="640731" y="929851"/>
                    <a:pt x="625914" y="982198"/>
                  </a:cubicBezTo>
                  <a:cubicBezTo>
                    <a:pt x="611097" y="1034545"/>
                    <a:pt x="537397" y="1286656"/>
                    <a:pt x="443132" y="1575581"/>
                  </a:cubicBezTo>
                  <a:cubicBezTo>
                    <a:pt x="344447" y="1293006"/>
                    <a:pt x="254000" y="983057"/>
                    <a:pt x="228600" y="915523"/>
                  </a:cubicBezTo>
                  <a:lnTo>
                    <a:pt x="0" y="110783"/>
                  </a:lnTo>
                  <a:close/>
                </a:path>
                <a:path w="886264" h="1575581" fill="lighten" stroke="0" extrusionOk="0">
                  <a:moveTo>
                    <a:pt x="0" y="110783"/>
                  </a:moveTo>
                  <a:cubicBezTo>
                    <a:pt x="0" y="49599"/>
                    <a:pt x="198397" y="0"/>
                    <a:pt x="443132" y="0"/>
                  </a:cubicBezTo>
                  <a:cubicBezTo>
                    <a:pt x="687867" y="0"/>
                    <a:pt x="886264" y="49599"/>
                    <a:pt x="886264" y="110783"/>
                  </a:cubicBezTo>
                  <a:cubicBezTo>
                    <a:pt x="886264" y="171967"/>
                    <a:pt x="687867" y="221566"/>
                    <a:pt x="443132" y="221566"/>
                  </a:cubicBezTo>
                  <a:cubicBezTo>
                    <a:pt x="198397" y="221566"/>
                    <a:pt x="0" y="171967"/>
                    <a:pt x="0" y="110783"/>
                  </a:cubicBezTo>
                  <a:close/>
                </a:path>
                <a:path w="886264" h="1575581" fill="none" extrusionOk="0">
                  <a:moveTo>
                    <a:pt x="886264" y="110783"/>
                  </a:moveTo>
                  <a:cubicBezTo>
                    <a:pt x="886264" y="171967"/>
                    <a:pt x="687867" y="221566"/>
                    <a:pt x="443132" y="221566"/>
                  </a:cubicBezTo>
                  <a:cubicBezTo>
                    <a:pt x="198397" y="221566"/>
                    <a:pt x="0" y="171967"/>
                    <a:pt x="0" y="110783"/>
                  </a:cubicBezTo>
                  <a:cubicBezTo>
                    <a:pt x="0" y="49599"/>
                    <a:pt x="198397" y="0"/>
                    <a:pt x="443132" y="0"/>
                  </a:cubicBezTo>
                  <a:cubicBezTo>
                    <a:pt x="687867" y="0"/>
                    <a:pt x="886264" y="49599"/>
                    <a:pt x="886264" y="110783"/>
                  </a:cubicBezTo>
                  <a:lnTo>
                    <a:pt x="439957" y="1569231"/>
                  </a:lnTo>
                  <a:lnTo>
                    <a:pt x="0" y="110783"/>
                  </a:ln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4725" dirty="0"/>
            </a:p>
          </p:txBody>
        </p:sp>
        <p:sp>
          <p:nvSpPr>
            <p:cNvPr id="37" name="Can 31">
              <a:extLst>
                <a:ext uri="{FF2B5EF4-FFF2-40B4-BE49-F238E27FC236}">
                  <a16:creationId xmlns:a16="http://schemas.microsoft.com/office/drawing/2014/main" id="{FE3258BA-52DE-4A9C-BDE3-87D6473F642A}"/>
                </a:ext>
              </a:extLst>
            </p:cNvPr>
            <p:cNvSpPr/>
            <p:nvPr/>
          </p:nvSpPr>
          <p:spPr>
            <a:xfrm>
              <a:off x="6522836" y="2469674"/>
              <a:ext cx="389965" cy="1575581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4725"/>
            </a:p>
          </p:txBody>
        </p:sp>
      </p:grpSp>
      <p:grpSp>
        <p:nvGrpSpPr>
          <p:cNvPr id="38" name="Group 32">
            <a:extLst>
              <a:ext uri="{FF2B5EF4-FFF2-40B4-BE49-F238E27FC236}">
                <a16:creationId xmlns:a16="http://schemas.microsoft.com/office/drawing/2014/main" id="{AC24C2AF-2597-467A-874B-25698E42D164}"/>
              </a:ext>
            </a:extLst>
          </p:cNvPr>
          <p:cNvGrpSpPr>
            <a:grpSpLocks noChangeAspect="1"/>
          </p:cNvGrpSpPr>
          <p:nvPr/>
        </p:nvGrpSpPr>
        <p:grpSpPr>
          <a:xfrm rot="11910563">
            <a:off x="2100294" y="2050792"/>
            <a:ext cx="362898" cy="1512000"/>
            <a:chOff x="6269176" y="2469674"/>
            <a:chExt cx="900000" cy="2588317"/>
          </a:xfrm>
          <a:solidFill>
            <a:srgbClr val="FFFF00"/>
          </a:solidFill>
          <a:scene3d>
            <a:camera prst="orthographicFront">
              <a:rot lat="0" lon="0" rev="120000"/>
            </a:camera>
            <a:lightRig rig="threePt" dir="t"/>
          </a:scene3d>
        </p:grpSpPr>
        <p:sp>
          <p:nvSpPr>
            <p:cNvPr id="39" name="Can 15">
              <a:extLst>
                <a:ext uri="{FF2B5EF4-FFF2-40B4-BE49-F238E27FC236}">
                  <a16:creationId xmlns:a16="http://schemas.microsoft.com/office/drawing/2014/main" id="{728EBFC6-9711-4A8E-8859-B4C30D4D8945}"/>
                </a:ext>
              </a:extLst>
            </p:cNvPr>
            <p:cNvSpPr>
              <a:spLocks/>
            </p:cNvSpPr>
            <p:nvPr/>
          </p:nvSpPr>
          <p:spPr>
            <a:xfrm>
              <a:off x="6269176" y="3977991"/>
              <a:ext cx="900000" cy="1080000"/>
            </a:xfrm>
            <a:custGeom>
              <a:avLst/>
              <a:gdLst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0 w 886264"/>
                <a:gd name="connsiteY5" fmla="*/ 14647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886264 w 886264"/>
                <a:gd name="connsiteY5" fmla="*/ 1464798 h 1575581"/>
                <a:gd name="connsiteX6" fmla="*/ 443132 w 886264"/>
                <a:gd name="connsiteY6" fmla="*/ 1575581 h 1575581"/>
                <a:gd name="connsiteX7" fmla="*/ 0 w 886264"/>
                <a:gd name="connsiteY7" fmla="*/ 1464798 h 1575581"/>
                <a:gd name="connsiteX8" fmla="*/ 0 w 886264"/>
                <a:gd name="connsiteY8" fmla="*/ 110783 h 1575581"/>
                <a:gd name="connsiteX0" fmla="*/ 0 w 886264"/>
                <a:gd name="connsiteY0" fmla="*/ 110783 h 1663022"/>
                <a:gd name="connsiteX1" fmla="*/ 443132 w 886264"/>
                <a:gd name="connsiteY1" fmla="*/ 221566 h 1663022"/>
                <a:gd name="connsiteX2" fmla="*/ 886264 w 886264"/>
                <a:gd name="connsiteY2" fmla="*/ 110783 h 1663022"/>
                <a:gd name="connsiteX3" fmla="*/ 886264 w 886264"/>
                <a:gd name="connsiteY3" fmla="*/ 1464798 h 1663022"/>
                <a:gd name="connsiteX4" fmla="*/ 443132 w 886264"/>
                <a:gd name="connsiteY4" fmla="*/ 1575581 h 1663022"/>
                <a:gd name="connsiteX5" fmla="*/ 0 w 886264"/>
                <a:gd name="connsiteY5" fmla="*/ 1464798 h 1663022"/>
                <a:gd name="connsiteX6" fmla="*/ 0 w 886264"/>
                <a:gd name="connsiteY6" fmla="*/ 110783 h 1663022"/>
                <a:gd name="connsiteX0" fmla="*/ 0 w 886264"/>
                <a:gd name="connsiteY0" fmla="*/ 110783 h 1663022"/>
                <a:gd name="connsiteX1" fmla="*/ 443132 w 886264"/>
                <a:gd name="connsiteY1" fmla="*/ 0 h 1663022"/>
                <a:gd name="connsiteX2" fmla="*/ 886264 w 886264"/>
                <a:gd name="connsiteY2" fmla="*/ 110783 h 1663022"/>
                <a:gd name="connsiteX3" fmla="*/ 443132 w 886264"/>
                <a:gd name="connsiteY3" fmla="*/ 221566 h 1663022"/>
                <a:gd name="connsiteX4" fmla="*/ 0 w 886264"/>
                <a:gd name="connsiteY4" fmla="*/ 110783 h 1663022"/>
                <a:gd name="connsiteX0" fmla="*/ 886264 w 886264"/>
                <a:gd name="connsiteY0" fmla="*/ 110783 h 1663022"/>
                <a:gd name="connsiteX1" fmla="*/ 443132 w 886264"/>
                <a:gd name="connsiteY1" fmla="*/ 221566 h 1663022"/>
                <a:gd name="connsiteX2" fmla="*/ 0 w 886264"/>
                <a:gd name="connsiteY2" fmla="*/ 110783 h 1663022"/>
                <a:gd name="connsiteX3" fmla="*/ 443132 w 886264"/>
                <a:gd name="connsiteY3" fmla="*/ 0 h 1663022"/>
                <a:gd name="connsiteX4" fmla="*/ 886264 w 886264"/>
                <a:gd name="connsiteY4" fmla="*/ 110783 h 1663022"/>
                <a:gd name="connsiteX5" fmla="*/ 886264 w 886264"/>
                <a:gd name="connsiteY5" fmla="*/ 1464798 h 1663022"/>
                <a:gd name="connsiteX6" fmla="*/ 443132 w 886264"/>
                <a:gd name="connsiteY6" fmla="*/ 1575581 h 1663022"/>
                <a:gd name="connsiteX7" fmla="*/ 0 w 886264"/>
                <a:gd name="connsiteY7" fmla="*/ 110783 h 1663022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0 w 886264"/>
                <a:gd name="connsiteY5" fmla="*/ 14647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85750 w 886264"/>
                <a:gd name="connsiteY5" fmla="*/ 115999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193675 w 886264"/>
                <a:gd name="connsiteY5" fmla="*/ 86154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193675 w 886264"/>
                <a:gd name="connsiteY5" fmla="*/ 861548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558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503457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503457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307975 w 886264"/>
                <a:gd name="connsiteY5" fmla="*/ 9028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886264 w 886264"/>
                <a:gd name="connsiteY3" fmla="*/ 146479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43132 w 886264"/>
                <a:gd name="connsiteY5" fmla="*/ 1572406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7622"/>
                <a:gd name="connsiteX1" fmla="*/ 443132 w 886264"/>
                <a:gd name="connsiteY1" fmla="*/ 221566 h 1577622"/>
                <a:gd name="connsiteX2" fmla="*/ 886264 w 886264"/>
                <a:gd name="connsiteY2" fmla="*/ 110783 h 1577622"/>
                <a:gd name="connsiteX3" fmla="*/ 603689 w 886264"/>
                <a:gd name="connsiteY3" fmla="*/ 1067923 h 1577622"/>
                <a:gd name="connsiteX4" fmla="*/ 443132 w 886264"/>
                <a:gd name="connsiteY4" fmla="*/ 1575581 h 1577622"/>
                <a:gd name="connsiteX5" fmla="*/ 228600 w 886264"/>
                <a:gd name="connsiteY5" fmla="*/ 915523 h 1577622"/>
                <a:gd name="connsiteX6" fmla="*/ 0 w 886264"/>
                <a:gd name="connsiteY6" fmla="*/ 110783 h 1577622"/>
                <a:gd name="connsiteX0" fmla="*/ 0 w 886264"/>
                <a:gd name="connsiteY0" fmla="*/ 110783 h 1577622"/>
                <a:gd name="connsiteX1" fmla="*/ 443132 w 886264"/>
                <a:gd name="connsiteY1" fmla="*/ 0 h 1577622"/>
                <a:gd name="connsiteX2" fmla="*/ 886264 w 886264"/>
                <a:gd name="connsiteY2" fmla="*/ 110783 h 1577622"/>
                <a:gd name="connsiteX3" fmla="*/ 443132 w 886264"/>
                <a:gd name="connsiteY3" fmla="*/ 221566 h 1577622"/>
                <a:gd name="connsiteX4" fmla="*/ 0 w 886264"/>
                <a:gd name="connsiteY4" fmla="*/ 110783 h 1577622"/>
                <a:gd name="connsiteX0" fmla="*/ 886264 w 886264"/>
                <a:gd name="connsiteY0" fmla="*/ 110783 h 1577622"/>
                <a:gd name="connsiteX1" fmla="*/ 443132 w 886264"/>
                <a:gd name="connsiteY1" fmla="*/ 221566 h 1577622"/>
                <a:gd name="connsiteX2" fmla="*/ 0 w 886264"/>
                <a:gd name="connsiteY2" fmla="*/ 110783 h 1577622"/>
                <a:gd name="connsiteX3" fmla="*/ 443132 w 886264"/>
                <a:gd name="connsiteY3" fmla="*/ 0 h 1577622"/>
                <a:gd name="connsiteX4" fmla="*/ 886264 w 886264"/>
                <a:gd name="connsiteY4" fmla="*/ 110783 h 1577622"/>
                <a:gd name="connsiteX5" fmla="*/ 262157 w 886264"/>
                <a:gd name="connsiteY5" fmla="*/ 1556531 h 1577622"/>
                <a:gd name="connsiteX6" fmla="*/ 0 w 886264"/>
                <a:gd name="connsiteY6" fmla="*/ 110783 h 1577622"/>
                <a:gd name="connsiteX0" fmla="*/ 0 w 886264"/>
                <a:gd name="connsiteY0" fmla="*/ 110783 h 1576692"/>
                <a:gd name="connsiteX1" fmla="*/ 443132 w 886264"/>
                <a:gd name="connsiteY1" fmla="*/ 221566 h 1576692"/>
                <a:gd name="connsiteX2" fmla="*/ 886264 w 886264"/>
                <a:gd name="connsiteY2" fmla="*/ 110783 h 1576692"/>
                <a:gd name="connsiteX3" fmla="*/ 603689 w 886264"/>
                <a:gd name="connsiteY3" fmla="*/ 1067923 h 1576692"/>
                <a:gd name="connsiteX4" fmla="*/ 443132 w 886264"/>
                <a:gd name="connsiteY4" fmla="*/ 1575581 h 1576692"/>
                <a:gd name="connsiteX5" fmla="*/ 228600 w 886264"/>
                <a:gd name="connsiteY5" fmla="*/ 915523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0 h 1576692"/>
                <a:gd name="connsiteX2" fmla="*/ 886264 w 886264"/>
                <a:gd name="connsiteY2" fmla="*/ 110783 h 1576692"/>
                <a:gd name="connsiteX3" fmla="*/ 443132 w 886264"/>
                <a:gd name="connsiteY3" fmla="*/ 221566 h 1576692"/>
                <a:gd name="connsiteX4" fmla="*/ 0 w 886264"/>
                <a:gd name="connsiteY4" fmla="*/ 110783 h 1576692"/>
                <a:gd name="connsiteX0" fmla="*/ 886264 w 886264"/>
                <a:gd name="connsiteY0" fmla="*/ 110783 h 1576692"/>
                <a:gd name="connsiteX1" fmla="*/ 443132 w 886264"/>
                <a:gd name="connsiteY1" fmla="*/ 221566 h 1576692"/>
                <a:gd name="connsiteX2" fmla="*/ 0 w 886264"/>
                <a:gd name="connsiteY2" fmla="*/ 110783 h 1576692"/>
                <a:gd name="connsiteX3" fmla="*/ 443132 w 886264"/>
                <a:gd name="connsiteY3" fmla="*/ 0 h 1576692"/>
                <a:gd name="connsiteX4" fmla="*/ 886264 w 886264"/>
                <a:gd name="connsiteY4" fmla="*/ 110783 h 1576692"/>
                <a:gd name="connsiteX5" fmla="*/ 262157 w 886264"/>
                <a:gd name="connsiteY5" fmla="*/ 1556531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221566 h 1576692"/>
                <a:gd name="connsiteX2" fmla="*/ 886264 w 886264"/>
                <a:gd name="connsiteY2" fmla="*/ 110783 h 1576692"/>
                <a:gd name="connsiteX3" fmla="*/ 603689 w 886264"/>
                <a:gd name="connsiteY3" fmla="*/ 1067923 h 1576692"/>
                <a:gd name="connsiteX4" fmla="*/ 443132 w 886264"/>
                <a:gd name="connsiteY4" fmla="*/ 1575581 h 1576692"/>
                <a:gd name="connsiteX5" fmla="*/ 228600 w 886264"/>
                <a:gd name="connsiteY5" fmla="*/ 915523 h 1576692"/>
                <a:gd name="connsiteX6" fmla="*/ 0 w 886264"/>
                <a:gd name="connsiteY6" fmla="*/ 110783 h 1576692"/>
                <a:gd name="connsiteX0" fmla="*/ 0 w 886264"/>
                <a:gd name="connsiteY0" fmla="*/ 110783 h 1576692"/>
                <a:gd name="connsiteX1" fmla="*/ 443132 w 886264"/>
                <a:gd name="connsiteY1" fmla="*/ 0 h 1576692"/>
                <a:gd name="connsiteX2" fmla="*/ 886264 w 886264"/>
                <a:gd name="connsiteY2" fmla="*/ 110783 h 1576692"/>
                <a:gd name="connsiteX3" fmla="*/ 443132 w 886264"/>
                <a:gd name="connsiteY3" fmla="*/ 221566 h 1576692"/>
                <a:gd name="connsiteX4" fmla="*/ 0 w 886264"/>
                <a:gd name="connsiteY4" fmla="*/ 110783 h 1576692"/>
                <a:gd name="connsiteX0" fmla="*/ 886264 w 886264"/>
                <a:gd name="connsiteY0" fmla="*/ 110783 h 1576692"/>
                <a:gd name="connsiteX1" fmla="*/ 443132 w 886264"/>
                <a:gd name="connsiteY1" fmla="*/ 221566 h 1576692"/>
                <a:gd name="connsiteX2" fmla="*/ 0 w 886264"/>
                <a:gd name="connsiteY2" fmla="*/ 110783 h 1576692"/>
                <a:gd name="connsiteX3" fmla="*/ 443132 w 886264"/>
                <a:gd name="connsiteY3" fmla="*/ 0 h 1576692"/>
                <a:gd name="connsiteX4" fmla="*/ 886264 w 886264"/>
                <a:gd name="connsiteY4" fmla="*/ 110783 h 1576692"/>
                <a:gd name="connsiteX5" fmla="*/ 262157 w 886264"/>
                <a:gd name="connsiteY5" fmla="*/ 1556531 h 1576692"/>
                <a:gd name="connsiteX6" fmla="*/ 0 w 886264"/>
                <a:gd name="connsiteY6" fmla="*/ 110783 h 1576692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262157 w 886264"/>
                <a:gd name="connsiteY5" fmla="*/ 15565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03689 w 886264"/>
                <a:gd name="connsiteY3" fmla="*/ 106792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94164 w 886264"/>
                <a:gd name="connsiteY3" fmla="*/ 102664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94164 w 886264"/>
                <a:gd name="connsiteY3" fmla="*/ 102664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514789 w 886264"/>
                <a:gd name="connsiteY3" fmla="*/ 1023473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221566 h 1575581"/>
                <a:gd name="connsiteX2" fmla="*/ 886264 w 886264"/>
                <a:gd name="connsiteY2" fmla="*/ 110783 h 1575581"/>
                <a:gd name="connsiteX3" fmla="*/ 625914 w 886264"/>
                <a:gd name="connsiteY3" fmla="*/ 982198 h 1575581"/>
                <a:gd name="connsiteX4" fmla="*/ 443132 w 886264"/>
                <a:gd name="connsiteY4" fmla="*/ 1575581 h 1575581"/>
                <a:gd name="connsiteX5" fmla="*/ 228600 w 886264"/>
                <a:gd name="connsiteY5" fmla="*/ 915523 h 1575581"/>
                <a:gd name="connsiteX6" fmla="*/ 0 w 886264"/>
                <a:gd name="connsiteY6" fmla="*/ 110783 h 1575581"/>
                <a:gd name="connsiteX0" fmla="*/ 0 w 886264"/>
                <a:gd name="connsiteY0" fmla="*/ 110783 h 1575581"/>
                <a:gd name="connsiteX1" fmla="*/ 443132 w 886264"/>
                <a:gd name="connsiteY1" fmla="*/ 0 h 1575581"/>
                <a:gd name="connsiteX2" fmla="*/ 886264 w 886264"/>
                <a:gd name="connsiteY2" fmla="*/ 110783 h 1575581"/>
                <a:gd name="connsiteX3" fmla="*/ 443132 w 886264"/>
                <a:gd name="connsiteY3" fmla="*/ 221566 h 1575581"/>
                <a:gd name="connsiteX4" fmla="*/ 0 w 886264"/>
                <a:gd name="connsiteY4" fmla="*/ 110783 h 1575581"/>
                <a:gd name="connsiteX0" fmla="*/ 886264 w 886264"/>
                <a:gd name="connsiteY0" fmla="*/ 110783 h 1575581"/>
                <a:gd name="connsiteX1" fmla="*/ 443132 w 886264"/>
                <a:gd name="connsiteY1" fmla="*/ 221566 h 1575581"/>
                <a:gd name="connsiteX2" fmla="*/ 0 w 886264"/>
                <a:gd name="connsiteY2" fmla="*/ 110783 h 1575581"/>
                <a:gd name="connsiteX3" fmla="*/ 443132 w 886264"/>
                <a:gd name="connsiteY3" fmla="*/ 0 h 1575581"/>
                <a:gd name="connsiteX4" fmla="*/ 886264 w 886264"/>
                <a:gd name="connsiteY4" fmla="*/ 110783 h 1575581"/>
                <a:gd name="connsiteX5" fmla="*/ 439957 w 886264"/>
                <a:gd name="connsiteY5" fmla="*/ 1569231 h 1575581"/>
                <a:gd name="connsiteX6" fmla="*/ 0 w 886264"/>
                <a:gd name="connsiteY6" fmla="*/ 110783 h 1575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6264" h="1575581" stroke="0" extrusionOk="0">
                  <a:moveTo>
                    <a:pt x="0" y="110783"/>
                  </a:moveTo>
                  <a:cubicBezTo>
                    <a:pt x="0" y="171967"/>
                    <a:pt x="198397" y="221566"/>
                    <a:pt x="443132" y="221566"/>
                  </a:cubicBezTo>
                  <a:cubicBezTo>
                    <a:pt x="687867" y="221566"/>
                    <a:pt x="886264" y="171967"/>
                    <a:pt x="886264" y="110783"/>
                  </a:cubicBezTo>
                  <a:cubicBezTo>
                    <a:pt x="788897" y="416071"/>
                    <a:pt x="640731" y="929851"/>
                    <a:pt x="625914" y="982198"/>
                  </a:cubicBezTo>
                  <a:cubicBezTo>
                    <a:pt x="611097" y="1034545"/>
                    <a:pt x="537397" y="1286656"/>
                    <a:pt x="443132" y="1575581"/>
                  </a:cubicBezTo>
                  <a:cubicBezTo>
                    <a:pt x="344447" y="1293006"/>
                    <a:pt x="254000" y="983057"/>
                    <a:pt x="228600" y="915523"/>
                  </a:cubicBezTo>
                  <a:lnTo>
                    <a:pt x="0" y="110783"/>
                  </a:lnTo>
                  <a:close/>
                </a:path>
                <a:path w="886264" h="1575581" fill="lighten" stroke="0" extrusionOk="0">
                  <a:moveTo>
                    <a:pt x="0" y="110783"/>
                  </a:moveTo>
                  <a:cubicBezTo>
                    <a:pt x="0" y="49599"/>
                    <a:pt x="198397" y="0"/>
                    <a:pt x="443132" y="0"/>
                  </a:cubicBezTo>
                  <a:cubicBezTo>
                    <a:pt x="687867" y="0"/>
                    <a:pt x="886264" y="49599"/>
                    <a:pt x="886264" y="110783"/>
                  </a:cubicBezTo>
                  <a:cubicBezTo>
                    <a:pt x="886264" y="171967"/>
                    <a:pt x="687867" y="221566"/>
                    <a:pt x="443132" y="221566"/>
                  </a:cubicBezTo>
                  <a:cubicBezTo>
                    <a:pt x="198397" y="221566"/>
                    <a:pt x="0" y="171967"/>
                    <a:pt x="0" y="110783"/>
                  </a:cubicBezTo>
                  <a:close/>
                </a:path>
                <a:path w="886264" h="1575581" fill="none" extrusionOk="0">
                  <a:moveTo>
                    <a:pt x="886264" y="110783"/>
                  </a:moveTo>
                  <a:cubicBezTo>
                    <a:pt x="886264" y="171967"/>
                    <a:pt x="687867" y="221566"/>
                    <a:pt x="443132" y="221566"/>
                  </a:cubicBezTo>
                  <a:cubicBezTo>
                    <a:pt x="198397" y="221566"/>
                    <a:pt x="0" y="171967"/>
                    <a:pt x="0" y="110783"/>
                  </a:cubicBezTo>
                  <a:cubicBezTo>
                    <a:pt x="0" y="49599"/>
                    <a:pt x="198397" y="0"/>
                    <a:pt x="443132" y="0"/>
                  </a:cubicBezTo>
                  <a:cubicBezTo>
                    <a:pt x="687867" y="0"/>
                    <a:pt x="886264" y="49599"/>
                    <a:pt x="886264" y="110783"/>
                  </a:cubicBezTo>
                  <a:lnTo>
                    <a:pt x="439957" y="1569231"/>
                  </a:lnTo>
                  <a:lnTo>
                    <a:pt x="0" y="110783"/>
                  </a:lnTo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4725" dirty="0"/>
            </a:p>
          </p:txBody>
        </p:sp>
        <p:sp>
          <p:nvSpPr>
            <p:cNvPr id="40" name="Can 34">
              <a:extLst>
                <a:ext uri="{FF2B5EF4-FFF2-40B4-BE49-F238E27FC236}">
                  <a16:creationId xmlns:a16="http://schemas.microsoft.com/office/drawing/2014/main" id="{C92D8B90-71E9-4F2A-BAC6-9F6E589A34E7}"/>
                </a:ext>
              </a:extLst>
            </p:cNvPr>
            <p:cNvSpPr/>
            <p:nvPr/>
          </p:nvSpPr>
          <p:spPr>
            <a:xfrm>
              <a:off x="6522836" y="2469674"/>
              <a:ext cx="389965" cy="1575581"/>
            </a:xfrm>
            <a:prstGeom prst="can">
              <a:avLst/>
            </a:pr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sz="4725"/>
            </a:p>
          </p:txBody>
        </p:sp>
      </p:grpSp>
      <p:cxnSp>
        <p:nvCxnSpPr>
          <p:cNvPr id="41" name="Straight Connector 99">
            <a:extLst>
              <a:ext uri="{FF2B5EF4-FFF2-40B4-BE49-F238E27FC236}">
                <a16:creationId xmlns:a16="http://schemas.microsoft.com/office/drawing/2014/main" id="{1B305F22-2C33-46B5-852E-68C10F3C8A00}"/>
              </a:ext>
            </a:extLst>
          </p:cNvPr>
          <p:cNvCxnSpPr>
            <a:cxnSpLocks/>
          </p:cNvCxnSpPr>
          <p:nvPr/>
        </p:nvCxnSpPr>
        <p:spPr>
          <a:xfrm>
            <a:off x="8402869" y="2009803"/>
            <a:ext cx="14209" cy="1513285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99">
            <a:extLst>
              <a:ext uri="{FF2B5EF4-FFF2-40B4-BE49-F238E27FC236}">
                <a16:creationId xmlns:a16="http://schemas.microsoft.com/office/drawing/2014/main" id="{16E958D7-9638-47F8-96DC-149E0B8B0BA7}"/>
              </a:ext>
            </a:extLst>
          </p:cNvPr>
          <p:cNvCxnSpPr>
            <a:cxnSpLocks/>
          </p:cNvCxnSpPr>
          <p:nvPr/>
        </p:nvCxnSpPr>
        <p:spPr>
          <a:xfrm>
            <a:off x="7992194" y="3493249"/>
            <a:ext cx="432502" cy="4383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3CED427-01F0-47B5-A4F4-92125178450C}"/>
                  </a:ext>
                </a:extLst>
              </p:cNvPr>
              <p:cNvSpPr/>
              <p:nvPr/>
            </p:nvSpPr>
            <p:spPr>
              <a:xfrm>
                <a:off x="7548043" y="3072288"/>
                <a:ext cx="4510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419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43CED427-01F0-47B5-A4F4-9212517845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43" y="3072288"/>
                <a:ext cx="451081" cy="400110"/>
              </a:xfrm>
              <a:prstGeom prst="rect">
                <a:avLst/>
              </a:prstGeom>
              <a:blipFill>
                <a:blip r:embed="rId6"/>
                <a:stretch>
                  <a:fillRect r="-27778" b="-606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BA165BBA-F37C-4306-ABB0-7A05BA188DA7}"/>
                  </a:ext>
                </a:extLst>
              </p:cNvPr>
              <p:cNvSpPr/>
              <p:nvPr/>
            </p:nvSpPr>
            <p:spPr>
              <a:xfrm flipH="1">
                <a:off x="1287972" y="1980035"/>
                <a:ext cx="48917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sz="2000" b="0" i="1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49" name="Rectángulo 48">
                <a:extLst>
                  <a:ext uri="{FF2B5EF4-FFF2-40B4-BE49-F238E27FC236}">
                    <a16:creationId xmlns:a16="http://schemas.microsoft.com/office/drawing/2014/main" id="{BA165BBA-F37C-4306-ABB0-7A05BA188D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287972" y="1980035"/>
                <a:ext cx="489173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Connector 99">
            <a:extLst>
              <a:ext uri="{FF2B5EF4-FFF2-40B4-BE49-F238E27FC236}">
                <a16:creationId xmlns:a16="http://schemas.microsoft.com/office/drawing/2014/main" id="{C312AAD5-3FA0-4326-A34B-7A011A20AFB2}"/>
              </a:ext>
            </a:extLst>
          </p:cNvPr>
          <p:cNvCxnSpPr>
            <a:cxnSpLocks/>
          </p:cNvCxnSpPr>
          <p:nvPr/>
        </p:nvCxnSpPr>
        <p:spPr>
          <a:xfrm flipH="1">
            <a:off x="2064977" y="2002912"/>
            <a:ext cx="14209" cy="1513285"/>
          </a:xfrm>
          <a:prstGeom prst="line">
            <a:avLst/>
          </a:prstGeom>
          <a:ln w="38100">
            <a:prstDash val="sysDash"/>
            <a:headEnd type="triangl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99">
            <a:extLst>
              <a:ext uri="{FF2B5EF4-FFF2-40B4-BE49-F238E27FC236}">
                <a16:creationId xmlns:a16="http://schemas.microsoft.com/office/drawing/2014/main" id="{3748B8DA-1158-43A6-8C18-0CCE8AC41BAF}"/>
              </a:ext>
            </a:extLst>
          </p:cNvPr>
          <p:cNvCxnSpPr>
            <a:cxnSpLocks/>
          </p:cNvCxnSpPr>
          <p:nvPr/>
        </p:nvCxnSpPr>
        <p:spPr>
          <a:xfrm flipH="1">
            <a:off x="2087303" y="3502821"/>
            <a:ext cx="432502" cy="4383"/>
          </a:xfrm>
          <a:prstGeom prst="line">
            <a:avLst/>
          </a:prstGeom>
          <a:ln w="38100">
            <a:solidFill>
              <a:srgbClr val="00B0F0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52770C5B-39E8-4C22-8E3C-21CE5E286C5C}"/>
                  </a:ext>
                </a:extLst>
              </p:cNvPr>
              <p:cNvSpPr/>
              <p:nvPr/>
            </p:nvSpPr>
            <p:spPr>
              <a:xfrm flipH="1">
                <a:off x="2442009" y="3056621"/>
                <a:ext cx="451081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sz="20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52" name="Rectángulo 51">
                <a:extLst>
                  <a:ext uri="{FF2B5EF4-FFF2-40B4-BE49-F238E27FC236}">
                    <a16:creationId xmlns:a16="http://schemas.microsoft.com/office/drawing/2014/main" id="{52770C5B-39E8-4C22-8E3C-21CE5E286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442009" y="3056621"/>
                <a:ext cx="451081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6728B77D-B3AA-4B9D-8171-9EF4368F92C5}"/>
                  </a:ext>
                </a:extLst>
              </p:cNvPr>
              <p:cNvSpPr/>
              <p:nvPr/>
            </p:nvSpPr>
            <p:spPr>
              <a:xfrm>
                <a:off x="6990191" y="1499785"/>
                <a:ext cx="335091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𝑀𝐸</m:t>
                          </m:r>
                        </m:sub>
                      </m:sSub>
                      <m:r>
                        <a:rPr lang="es-419" i="1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419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419" b="0" i="1" smtClean="0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sSub>
                        <m:sSubPr>
                          <m:ctrlP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s-419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s-419" b="0" i="1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FF8C8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 b="0" i="1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419">
                          <a:solidFill>
                            <a:srgbClr val="FF8C8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6728B77D-B3AA-4B9D-8171-9EF4368F9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191" y="1499785"/>
                <a:ext cx="3350917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05AB8186-7986-4F63-A890-F7018867B8B9}"/>
                  </a:ext>
                </a:extLst>
              </p:cNvPr>
              <p:cNvSpPr/>
              <p:nvPr/>
            </p:nvSpPr>
            <p:spPr>
              <a:xfrm>
                <a:off x="169234" y="1504114"/>
                <a:ext cx="30046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𝑀𝐸</m:t>
                          </m:r>
                        </m:sub>
                      </m:sSub>
                      <m:r>
                        <a:rPr lang="es-419" i="1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s-419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419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419" b="0" i="1" smtClean="0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s-419" b="0" i="0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</m:t>
                          </m:r>
                        </m:sub>
                      </m:sSub>
                      <m:sSub>
                        <m:sSubPr>
                          <m:ctrlP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)(</m:t>
                      </m:r>
                      <m:sSub>
                        <m:sSubPr>
                          <m:ctrlPr>
                            <a:rPr lang="es-419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b="0" i="1" smtClean="0">
                              <a:solidFill>
                                <a:srgbClr val="92B4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 b="0" i="1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419">
                          <a:solidFill>
                            <a:srgbClr val="92B4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419" dirty="0"/>
              </a:p>
            </p:txBody>
          </p:sp>
        </mc:Choice>
        <mc:Fallback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05AB8186-7986-4F63-A890-F7018867B8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234" y="1504114"/>
                <a:ext cx="300466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8126821-537A-4149-BDD7-577E51D988CA}"/>
                  </a:ext>
                </a:extLst>
              </p:cNvPr>
              <p:cNvSpPr/>
              <p:nvPr/>
            </p:nvSpPr>
            <p:spPr>
              <a:xfrm>
                <a:off x="199364" y="4869475"/>
                <a:ext cx="2737929" cy="1055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s-419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419" i="1">
                                          <a:solidFill>
                                            <a:srgbClr val="92B4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solidFill>
                                            <a:srgbClr val="92B4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s-419" i="1">
                                          <a:solidFill>
                                            <a:srgbClr val="FF8C8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solidFill>
                                            <a:srgbClr val="FF8C8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58126821-537A-4149-BDD7-577E51D98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64" y="4869475"/>
                <a:ext cx="2737929" cy="1055995"/>
              </a:xfrm>
              <a:prstGeom prst="rect">
                <a:avLst/>
              </a:prstGeom>
              <a:blipFill>
                <a:blip r:embed="rId11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D4967E0A-1D22-48EB-9EFC-0738D2CDAF28}"/>
                  </a:ext>
                </a:extLst>
              </p:cNvPr>
              <p:cNvSpPr/>
              <p:nvPr/>
            </p:nvSpPr>
            <p:spPr>
              <a:xfrm>
                <a:off x="992962" y="6145887"/>
                <a:ext cx="6929526" cy="6683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s-419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p>
                            <m:r>
                              <a:rPr lang="es-419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419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m:rPr>
                        <m:nor/>
                      </m:rPr>
                      <a:rPr lang="es-419" sz="24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s-419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s-419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419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419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s-419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s-419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419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m:rPr>
                        <m:nor/>
                      </m:rPr>
                      <a:rPr lang="es-419" sz="24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s-419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s-419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s-419" sz="2400" i="1" dirty="0"/>
              </a:p>
            </p:txBody>
          </p:sp>
        </mc:Choice>
        <mc:Fallback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D4967E0A-1D22-48EB-9EFC-0738D2CDAF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962" y="6145887"/>
                <a:ext cx="6929526" cy="668388"/>
              </a:xfrm>
              <a:prstGeom prst="rect">
                <a:avLst/>
              </a:prstGeom>
              <a:blipFill>
                <a:blip r:embed="rId12"/>
                <a:stretch>
                  <a:fillRect l="-183" b="-5556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A5EDDD7-9422-4934-B3F4-CD90CEB7A5B9}"/>
                  </a:ext>
                </a:extLst>
              </p:cNvPr>
              <p:cNvSpPr/>
              <p:nvPr/>
            </p:nvSpPr>
            <p:spPr>
              <a:xfrm>
                <a:off x="10183538" y="2059962"/>
                <a:ext cx="1602362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s-419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CA5EDDD7-9422-4934-B3F4-CD90CEB7A5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3538" y="2059962"/>
                <a:ext cx="1602362" cy="60555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2D61C465-C73C-48AD-B2A3-DFCE8FE44752}"/>
                  </a:ext>
                </a:extLst>
              </p:cNvPr>
              <p:cNvSpPr/>
              <p:nvPr/>
            </p:nvSpPr>
            <p:spPr>
              <a:xfrm>
                <a:off x="10092584" y="2936356"/>
                <a:ext cx="1805366" cy="6055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419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s-419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sz="2000" dirty="0"/>
              </a:p>
            </p:txBody>
          </p:sp>
        </mc:Choice>
        <mc:Fallback>
          <p:sp>
            <p:nvSpPr>
              <p:cNvPr id="47" name="Rectángulo 46">
                <a:extLst>
                  <a:ext uri="{FF2B5EF4-FFF2-40B4-BE49-F238E27FC236}">
                    <a16:creationId xmlns:a16="http://schemas.microsoft.com/office/drawing/2014/main" id="{2D61C465-C73C-48AD-B2A3-DFCE8FE447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584" y="2936356"/>
                <a:ext cx="1805366" cy="60555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D447E87C-8AC7-42BB-90A2-A7BBC286060E}"/>
                  </a:ext>
                </a:extLst>
              </p:cNvPr>
              <p:cNvSpPr/>
              <p:nvPr/>
            </p:nvSpPr>
            <p:spPr>
              <a:xfrm>
                <a:off x="5478870" y="4818086"/>
                <a:ext cx="3018712" cy="1180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d>
                        <m:dPr>
                          <m:ctrlPr>
                            <a:rPr lang="es-419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b="0" i="1" smtClean="0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419" b="0" i="1" smtClean="0">
                                          <a:solidFill>
                                            <a:srgbClr val="92B4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b="0" i="1" smtClean="0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b="0" i="1" smtClean="0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b="0" i="1" smtClean="0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b="0" i="1" smtClean="0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>
          <p:sp>
            <p:nvSpPr>
              <p:cNvPr id="57" name="Rectángulo 56">
                <a:extLst>
                  <a:ext uri="{FF2B5EF4-FFF2-40B4-BE49-F238E27FC236}">
                    <a16:creationId xmlns:a16="http://schemas.microsoft.com/office/drawing/2014/main" id="{D447E87C-8AC7-42BB-90A2-A7BBC2860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870" y="4818086"/>
                <a:ext cx="3018712" cy="1180260"/>
              </a:xfrm>
              <a:prstGeom prst="rect">
                <a:avLst/>
              </a:prstGeom>
              <a:blipFill>
                <a:blip r:embed="rId1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E5A1E1DB-6C49-4F4A-8647-3AA664AAD075}"/>
                  </a:ext>
                </a:extLst>
              </p:cNvPr>
              <p:cNvSpPr/>
              <p:nvPr/>
            </p:nvSpPr>
            <p:spPr>
              <a:xfrm>
                <a:off x="2693333" y="4804392"/>
                <a:ext cx="3070648" cy="11861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s-419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s-419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s-419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419" b="0" i="1" smtClean="0">
                                          <a:solidFill>
                                            <a:srgbClr val="92B4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b="0" i="1" smtClean="0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i="1">
                                              <a:solidFill>
                                                <a:srgbClr val="92B4FF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</m:e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419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s-419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419" b="0" i="1" smtClean="0">
                                          <a:solidFill>
                                            <a:srgbClr val="FF8C8C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  </m:t>
                                      </m:r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s-419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419" b="0" i="1" smtClean="0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s-419" i="1">
                                              <a:solidFill>
                                                <a:srgbClr val="FF8C8C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dirty="0"/>
              </a:p>
            </p:txBody>
          </p:sp>
        </mc:Choice>
        <mc:Fallback>
          <p:sp>
            <p:nvSpPr>
              <p:cNvPr id="58" name="Rectángulo 57">
                <a:extLst>
                  <a:ext uri="{FF2B5EF4-FFF2-40B4-BE49-F238E27FC236}">
                    <a16:creationId xmlns:a16="http://schemas.microsoft.com/office/drawing/2014/main" id="{E5A1E1DB-6C49-4F4A-8647-3AA664AAD0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3333" y="4804392"/>
                <a:ext cx="3070648" cy="1186159"/>
              </a:xfrm>
              <a:prstGeom prst="rect">
                <a:avLst/>
              </a:prstGeom>
              <a:blipFill>
                <a:blip r:embed="rId16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upo 41">
            <a:extLst>
              <a:ext uri="{FF2B5EF4-FFF2-40B4-BE49-F238E27FC236}">
                <a16:creationId xmlns:a16="http://schemas.microsoft.com/office/drawing/2014/main" id="{95B0704F-B57A-4FD7-8BA2-036344839927}"/>
              </a:ext>
            </a:extLst>
          </p:cNvPr>
          <p:cNvGrpSpPr>
            <a:grpSpLocks noChangeAspect="1"/>
          </p:cNvGrpSpPr>
          <p:nvPr/>
        </p:nvGrpSpPr>
        <p:grpSpPr>
          <a:xfrm>
            <a:off x="8587289" y="4639255"/>
            <a:ext cx="3496642" cy="1980000"/>
            <a:chOff x="2946400" y="2221599"/>
            <a:chExt cx="6244167" cy="3535809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536F0EBC-E51E-43DE-9543-5825333CE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9402" t="79259" r="20354" b="922"/>
            <a:stretch/>
          </p:blipFill>
          <p:spPr>
            <a:xfrm>
              <a:off x="3001433" y="2221599"/>
              <a:ext cx="6189134" cy="3535809"/>
            </a:xfrm>
            <a:prstGeom prst="rect">
              <a:avLst/>
            </a:prstGeom>
          </p:spPr>
        </p:pic>
        <p:sp>
          <p:nvSpPr>
            <p:cNvPr id="48" name="Forma libre: forma 47">
              <a:extLst>
                <a:ext uri="{FF2B5EF4-FFF2-40B4-BE49-F238E27FC236}">
                  <a16:creationId xmlns:a16="http://schemas.microsoft.com/office/drawing/2014/main" id="{3D1A2D7A-9E14-4B69-96AC-A92B6C047E70}"/>
                </a:ext>
              </a:extLst>
            </p:cNvPr>
            <p:cNvSpPr/>
            <p:nvPr/>
          </p:nvSpPr>
          <p:spPr>
            <a:xfrm>
              <a:off x="2946400" y="4563533"/>
              <a:ext cx="160867" cy="196657"/>
            </a:xfrm>
            <a:custGeom>
              <a:avLst/>
              <a:gdLst>
                <a:gd name="connsiteX0" fmla="*/ 160867 w 160867"/>
                <a:gd name="connsiteY0" fmla="*/ 67734 h 196657"/>
                <a:gd name="connsiteX1" fmla="*/ 143933 w 160867"/>
                <a:gd name="connsiteY1" fmla="*/ 118534 h 196657"/>
                <a:gd name="connsiteX2" fmla="*/ 135467 w 160867"/>
                <a:gd name="connsiteY2" fmla="*/ 194734 h 196657"/>
                <a:gd name="connsiteX3" fmla="*/ 118533 w 160867"/>
                <a:gd name="connsiteY3" fmla="*/ 169334 h 196657"/>
                <a:gd name="connsiteX4" fmla="*/ 84667 w 160867"/>
                <a:gd name="connsiteY4" fmla="*/ 93134 h 196657"/>
                <a:gd name="connsiteX5" fmla="*/ 76200 w 160867"/>
                <a:gd name="connsiteY5" fmla="*/ 127000 h 196657"/>
                <a:gd name="connsiteX6" fmla="*/ 67733 w 160867"/>
                <a:gd name="connsiteY6" fmla="*/ 186267 h 196657"/>
                <a:gd name="connsiteX7" fmla="*/ 59267 w 160867"/>
                <a:gd name="connsiteY7" fmla="*/ 143934 h 196657"/>
                <a:gd name="connsiteX8" fmla="*/ 42333 w 160867"/>
                <a:gd name="connsiteY8" fmla="*/ 93134 h 196657"/>
                <a:gd name="connsiteX9" fmla="*/ 59267 w 160867"/>
                <a:gd name="connsiteY9" fmla="*/ 152400 h 196657"/>
                <a:gd name="connsiteX10" fmla="*/ 67733 w 160867"/>
                <a:gd name="connsiteY10" fmla="*/ 118534 h 196657"/>
                <a:gd name="connsiteX11" fmla="*/ 84667 w 160867"/>
                <a:gd name="connsiteY11" fmla="*/ 143934 h 196657"/>
                <a:gd name="connsiteX12" fmla="*/ 110067 w 160867"/>
                <a:gd name="connsiteY12" fmla="*/ 186267 h 196657"/>
                <a:gd name="connsiteX13" fmla="*/ 101600 w 160867"/>
                <a:gd name="connsiteY13" fmla="*/ 118534 h 196657"/>
                <a:gd name="connsiteX14" fmla="*/ 110067 w 160867"/>
                <a:gd name="connsiteY14" fmla="*/ 152400 h 196657"/>
                <a:gd name="connsiteX15" fmla="*/ 127000 w 160867"/>
                <a:gd name="connsiteY15" fmla="*/ 169334 h 196657"/>
                <a:gd name="connsiteX16" fmla="*/ 110067 w 160867"/>
                <a:gd name="connsiteY16" fmla="*/ 76200 h 196657"/>
                <a:gd name="connsiteX17" fmla="*/ 93133 w 160867"/>
                <a:gd name="connsiteY17" fmla="*/ 59267 h 196657"/>
                <a:gd name="connsiteX18" fmla="*/ 76200 w 160867"/>
                <a:gd name="connsiteY18" fmla="*/ 93134 h 196657"/>
                <a:gd name="connsiteX19" fmla="*/ 84667 w 160867"/>
                <a:gd name="connsiteY19" fmla="*/ 143934 h 196657"/>
                <a:gd name="connsiteX20" fmla="*/ 67733 w 160867"/>
                <a:gd name="connsiteY20" fmla="*/ 42334 h 196657"/>
                <a:gd name="connsiteX21" fmla="*/ 76200 w 160867"/>
                <a:gd name="connsiteY21" fmla="*/ 143934 h 196657"/>
                <a:gd name="connsiteX22" fmla="*/ 67733 w 160867"/>
                <a:gd name="connsiteY22" fmla="*/ 118534 h 196657"/>
                <a:gd name="connsiteX23" fmla="*/ 50800 w 160867"/>
                <a:gd name="connsiteY23" fmla="*/ 93134 h 196657"/>
                <a:gd name="connsiteX24" fmla="*/ 42333 w 160867"/>
                <a:gd name="connsiteY24" fmla="*/ 118534 h 196657"/>
                <a:gd name="connsiteX25" fmla="*/ 50800 w 160867"/>
                <a:gd name="connsiteY25" fmla="*/ 160867 h 196657"/>
                <a:gd name="connsiteX26" fmla="*/ 76200 w 160867"/>
                <a:gd name="connsiteY26" fmla="*/ 177800 h 196657"/>
                <a:gd name="connsiteX27" fmla="*/ 93133 w 160867"/>
                <a:gd name="connsiteY27" fmla="*/ 135467 h 196657"/>
                <a:gd name="connsiteX28" fmla="*/ 110067 w 160867"/>
                <a:gd name="connsiteY28" fmla="*/ 110067 h 196657"/>
                <a:gd name="connsiteX29" fmla="*/ 127000 w 160867"/>
                <a:gd name="connsiteY29" fmla="*/ 33867 h 196657"/>
                <a:gd name="connsiteX30" fmla="*/ 118533 w 160867"/>
                <a:gd name="connsiteY30" fmla="*/ 0 h 196657"/>
                <a:gd name="connsiteX31" fmla="*/ 76200 w 160867"/>
                <a:gd name="connsiteY31" fmla="*/ 42334 h 196657"/>
                <a:gd name="connsiteX32" fmla="*/ 84667 w 160867"/>
                <a:gd name="connsiteY32" fmla="*/ 135467 h 196657"/>
                <a:gd name="connsiteX33" fmla="*/ 76200 w 160867"/>
                <a:gd name="connsiteY33" fmla="*/ 67734 h 196657"/>
                <a:gd name="connsiteX34" fmla="*/ 42333 w 160867"/>
                <a:gd name="connsiteY34" fmla="*/ 76200 h 196657"/>
                <a:gd name="connsiteX35" fmla="*/ 76200 w 160867"/>
                <a:gd name="connsiteY35" fmla="*/ 160867 h 196657"/>
                <a:gd name="connsiteX36" fmla="*/ 101600 w 160867"/>
                <a:gd name="connsiteY36" fmla="*/ 135467 h 196657"/>
                <a:gd name="connsiteX37" fmla="*/ 76200 w 160867"/>
                <a:gd name="connsiteY37" fmla="*/ 50800 h 196657"/>
                <a:gd name="connsiteX38" fmla="*/ 8467 w 160867"/>
                <a:gd name="connsiteY38" fmla="*/ 59267 h 196657"/>
                <a:gd name="connsiteX39" fmla="*/ 0 w 160867"/>
                <a:gd name="connsiteY39" fmla="*/ 84667 h 196657"/>
                <a:gd name="connsiteX40" fmla="*/ 25400 w 160867"/>
                <a:gd name="connsiteY40" fmla="*/ 169334 h 196657"/>
                <a:gd name="connsiteX41" fmla="*/ 76200 w 160867"/>
                <a:gd name="connsiteY41" fmla="*/ 160867 h 196657"/>
                <a:gd name="connsiteX42" fmla="*/ 84667 w 160867"/>
                <a:gd name="connsiteY42" fmla="*/ 76200 h 196657"/>
                <a:gd name="connsiteX43" fmla="*/ 59267 w 160867"/>
                <a:gd name="connsiteY43" fmla="*/ 84667 h 196657"/>
                <a:gd name="connsiteX44" fmla="*/ 93133 w 160867"/>
                <a:gd name="connsiteY44" fmla="*/ 169334 h 196657"/>
                <a:gd name="connsiteX45" fmla="*/ 118533 w 160867"/>
                <a:gd name="connsiteY45" fmla="*/ 118534 h 196657"/>
                <a:gd name="connsiteX46" fmla="*/ 110067 w 160867"/>
                <a:gd name="connsiteY46" fmla="*/ 84667 h 196657"/>
                <a:gd name="connsiteX47" fmla="*/ 93133 w 160867"/>
                <a:gd name="connsiteY47" fmla="*/ 67734 h 196657"/>
                <a:gd name="connsiteX48" fmla="*/ 33867 w 160867"/>
                <a:gd name="connsiteY48" fmla="*/ 93134 h 196657"/>
                <a:gd name="connsiteX49" fmla="*/ 25400 w 160867"/>
                <a:gd name="connsiteY49" fmla="*/ 118534 h 196657"/>
                <a:gd name="connsiteX50" fmla="*/ 33867 w 160867"/>
                <a:gd name="connsiteY50" fmla="*/ 169334 h 196657"/>
                <a:gd name="connsiteX51" fmla="*/ 110067 w 160867"/>
                <a:gd name="connsiteY51" fmla="*/ 135467 h 196657"/>
                <a:gd name="connsiteX52" fmla="*/ 101600 w 160867"/>
                <a:gd name="connsiteY52" fmla="*/ 93134 h 196657"/>
                <a:gd name="connsiteX53" fmla="*/ 76200 w 160867"/>
                <a:gd name="connsiteY53" fmla="*/ 152400 h 196657"/>
                <a:gd name="connsiteX54" fmla="*/ 93133 w 160867"/>
                <a:gd name="connsiteY54" fmla="*/ 169334 h 196657"/>
                <a:gd name="connsiteX55" fmla="*/ 127000 w 160867"/>
                <a:gd name="connsiteY55" fmla="*/ 127000 h 196657"/>
                <a:gd name="connsiteX56" fmla="*/ 110067 w 160867"/>
                <a:gd name="connsiteY56" fmla="*/ 101600 h 196657"/>
                <a:gd name="connsiteX57" fmla="*/ 84667 w 160867"/>
                <a:gd name="connsiteY57" fmla="*/ 118534 h 196657"/>
                <a:gd name="connsiteX58" fmla="*/ 59267 w 160867"/>
                <a:gd name="connsiteY58" fmla="*/ 177800 h 196657"/>
                <a:gd name="connsiteX59" fmla="*/ 76200 w 160867"/>
                <a:gd name="connsiteY59" fmla="*/ 194734 h 196657"/>
                <a:gd name="connsiteX60" fmla="*/ 127000 w 160867"/>
                <a:gd name="connsiteY60" fmla="*/ 160867 h 196657"/>
                <a:gd name="connsiteX61" fmla="*/ 93133 w 160867"/>
                <a:gd name="connsiteY61" fmla="*/ 67734 h 196657"/>
                <a:gd name="connsiteX62" fmla="*/ 67733 w 160867"/>
                <a:gd name="connsiteY62" fmla="*/ 84667 h 196657"/>
                <a:gd name="connsiteX63" fmla="*/ 42333 w 160867"/>
                <a:gd name="connsiteY63" fmla="*/ 143934 h 196657"/>
                <a:gd name="connsiteX64" fmla="*/ 93133 w 160867"/>
                <a:gd name="connsiteY64" fmla="*/ 169334 h 196657"/>
                <a:gd name="connsiteX65" fmla="*/ 127000 w 160867"/>
                <a:gd name="connsiteY65" fmla="*/ 160867 h 196657"/>
                <a:gd name="connsiteX66" fmla="*/ 127000 w 160867"/>
                <a:gd name="connsiteY66" fmla="*/ 93134 h 196657"/>
                <a:gd name="connsiteX67" fmla="*/ 101600 w 160867"/>
                <a:gd name="connsiteY67" fmla="*/ 84667 h 196657"/>
                <a:gd name="connsiteX68" fmla="*/ 76200 w 160867"/>
                <a:gd name="connsiteY68" fmla="*/ 93134 h 196657"/>
                <a:gd name="connsiteX69" fmla="*/ 67733 w 160867"/>
                <a:gd name="connsiteY69" fmla="*/ 118534 h 196657"/>
                <a:gd name="connsiteX70" fmla="*/ 50800 w 160867"/>
                <a:gd name="connsiteY70" fmla="*/ 143934 h 196657"/>
                <a:gd name="connsiteX71" fmla="*/ 59267 w 160867"/>
                <a:gd name="connsiteY71" fmla="*/ 186267 h 196657"/>
                <a:gd name="connsiteX72" fmla="*/ 118533 w 160867"/>
                <a:gd name="connsiteY72" fmla="*/ 186267 h 196657"/>
                <a:gd name="connsiteX73" fmla="*/ 135467 w 160867"/>
                <a:gd name="connsiteY73" fmla="*/ 169334 h 196657"/>
                <a:gd name="connsiteX74" fmla="*/ 135467 w 160867"/>
                <a:gd name="connsiteY74" fmla="*/ 84667 h 196657"/>
                <a:gd name="connsiteX75" fmla="*/ 101600 w 160867"/>
                <a:gd name="connsiteY75" fmla="*/ 67734 h 196657"/>
                <a:gd name="connsiteX76" fmla="*/ 76200 w 160867"/>
                <a:gd name="connsiteY76" fmla="*/ 76200 h 196657"/>
                <a:gd name="connsiteX77" fmla="*/ 42333 w 160867"/>
                <a:gd name="connsiteY77" fmla="*/ 127000 h 196657"/>
                <a:gd name="connsiteX78" fmla="*/ 50800 w 160867"/>
                <a:gd name="connsiteY78" fmla="*/ 152400 h 196657"/>
                <a:gd name="connsiteX79" fmla="*/ 101600 w 160867"/>
                <a:gd name="connsiteY79" fmla="*/ 169334 h 196657"/>
                <a:gd name="connsiteX80" fmla="*/ 143933 w 160867"/>
                <a:gd name="connsiteY80" fmla="*/ 160867 h 196657"/>
                <a:gd name="connsiteX81" fmla="*/ 127000 w 160867"/>
                <a:gd name="connsiteY81" fmla="*/ 50800 h 196657"/>
                <a:gd name="connsiteX82" fmla="*/ 110067 w 160867"/>
                <a:gd name="connsiteY82" fmla="*/ 25400 h 19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160867" h="196657">
                  <a:moveTo>
                    <a:pt x="160867" y="67734"/>
                  </a:moveTo>
                  <a:cubicBezTo>
                    <a:pt x="155222" y="84667"/>
                    <a:pt x="147434" y="101031"/>
                    <a:pt x="143933" y="118534"/>
                  </a:cubicBezTo>
                  <a:cubicBezTo>
                    <a:pt x="138921" y="143594"/>
                    <a:pt x="146896" y="171876"/>
                    <a:pt x="135467" y="194734"/>
                  </a:cubicBezTo>
                  <a:cubicBezTo>
                    <a:pt x="130916" y="203836"/>
                    <a:pt x="123582" y="178169"/>
                    <a:pt x="118533" y="169334"/>
                  </a:cubicBezTo>
                  <a:cubicBezTo>
                    <a:pt x="102715" y="141653"/>
                    <a:pt x="96761" y="123369"/>
                    <a:pt x="84667" y="93134"/>
                  </a:cubicBezTo>
                  <a:cubicBezTo>
                    <a:pt x="81845" y="104423"/>
                    <a:pt x="78282" y="115552"/>
                    <a:pt x="76200" y="127000"/>
                  </a:cubicBezTo>
                  <a:cubicBezTo>
                    <a:pt x="72630" y="146634"/>
                    <a:pt x="81844" y="172155"/>
                    <a:pt x="67733" y="186267"/>
                  </a:cubicBezTo>
                  <a:cubicBezTo>
                    <a:pt x="57558" y="196443"/>
                    <a:pt x="63053" y="157817"/>
                    <a:pt x="59267" y="143934"/>
                  </a:cubicBezTo>
                  <a:cubicBezTo>
                    <a:pt x="54571" y="126714"/>
                    <a:pt x="38004" y="75818"/>
                    <a:pt x="42333" y="93134"/>
                  </a:cubicBezTo>
                  <a:cubicBezTo>
                    <a:pt x="52965" y="135658"/>
                    <a:pt x="47120" y="115961"/>
                    <a:pt x="59267" y="152400"/>
                  </a:cubicBezTo>
                  <a:cubicBezTo>
                    <a:pt x="62089" y="141111"/>
                    <a:pt x="56694" y="122213"/>
                    <a:pt x="67733" y="118534"/>
                  </a:cubicBezTo>
                  <a:cubicBezTo>
                    <a:pt x="77387" y="115316"/>
                    <a:pt x="80116" y="134832"/>
                    <a:pt x="84667" y="143934"/>
                  </a:cubicBezTo>
                  <a:cubicBezTo>
                    <a:pt x="106649" y="187898"/>
                    <a:pt x="76990" y="153192"/>
                    <a:pt x="110067" y="186267"/>
                  </a:cubicBezTo>
                  <a:cubicBezTo>
                    <a:pt x="107245" y="163689"/>
                    <a:pt x="101600" y="141287"/>
                    <a:pt x="101600" y="118534"/>
                  </a:cubicBezTo>
                  <a:cubicBezTo>
                    <a:pt x="101600" y="106898"/>
                    <a:pt x="104863" y="141992"/>
                    <a:pt x="110067" y="152400"/>
                  </a:cubicBezTo>
                  <a:cubicBezTo>
                    <a:pt x="113637" y="159540"/>
                    <a:pt x="121356" y="163689"/>
                    <a:pt x="127000" y="169334"/>
                  </a:cubicBezTo>
                  <a:cubicBezTo>
                    <a:pt x="126017" y="162453"/>
                    <a:pt x="118049" y="92164"/>
                    <a:pt x="110067" y="76200"/>
                  </a:cubicBezTo>
                  <a:cubicBezTo>
                    <a:pt x="106497" y="69060"/>
                    <a:pt x="98778" y="64911"/>
                    <a:pt x="93133" y="59267"/>
                  </a:cubicBezTo>
                  <a:cubicBezTo>
                    <a:pt x="87489" y="70556"/>
                    <a:pt x="77456" y="80575"/>
                    <a:pt x="76200" y="93134"/>
                  </a:cubicBezTo>
                  <a:cubicBezTo>
                    <a:pt x="74492" y="110216"/>
                    <a:pt x="84667" y="161101"/>
                    <a:pt x="84667" y="143934"/>
                  </a:cubicBezTo>
                  <a:cubicBezTo>
                    <a:pt x="84667" y="87221"/>
                    <a:pt x="80981" y="82076"/>
                    <a:pt x="67733" y="42334"/>
                  </a:cubicBezTo>
                  <a:cubicBezTo>
                    <a:pt x="70555" y="76201"/>
                    <a:pt x="76200" y="109950"/>
                    <a:pt x="76200" y="143934"/>
                  </a:cubicBezTo>
                  <a:cubicBezTo>
                    <a:pt x="76200" y="152859"/>
                    <a:pt x="71724" y="126516"/>
                    <a:pt x="67733" y="118534"/>
                  </a:cubicBezTo>
                  <a:cubicBezTo>
                    <a:pt x="63182" y="109433"/>
                    <a:pt x="56444" y="101601"/>
                    <a:pt x="50800" y="93134"/>
                  </a:cubicBezTo>
                  <a:lnTo>
                    <a:pt x="42333" y="118534"/>
                  </a:lnTo>
                  <a:cubicBezTo>
                    <a:pt x="45155" y="132645"/>
                    <a:pt x="43660" y="148373"/>
                    <a:pt x="50800" y="160867"/>
                  </a:cubicBezTo>
                  <a:cubicBezTo>
                    <a:pt x="55849" y="169702"/>
                    <a:pt x="67475" y="183035"/>
                    <a:pt x="76200" y="177800"/>
                  </a:cubicBezTo>
                  <a:cubicBezTo>
                    <a:pt x="89232" y="169981"/>
                    <a:pt x="86336" y="149060"/>
                    <a:pt x="93133" y="135467"/>
                  </a:cubicBezTo>
                  <a:cubicBezTo>
                    <a:pt x="97684" y="126366"/>
                    <a:pt x="104422" y="118534"/>
                    <a:pt x="110067" y="110067"/>
                  </a:cubicBezTo>
                  <a:cubicBezTo>
                    <a:pt x="113331" y="97010"/>
                    <a:pt x="127000" y="44610"/>
                    <a:pt x="127000" y="33867"/>
                  </a:cubicBezTo>
                  <a:cubicBezTo>
                    <a:pt x="127000" y="22231"/>
                    <a:pt x="121355" y="11289"/>
                    <a:pt x="118533" y="0"/>
                  </a:cubicBezTo>
                  <a:cubicBezTo>
                    <a:pt x="105833" y="8467"/>
                    <a:pt x="77611" y="22579"/>
                    <a:pt x="76200" y="42334"/>
                  </a:cubicBezTo>
                  <a:cubicBezTo>
                    <a:pt x="73979" y="73427"/>
                    <a:pt x="84667" y="104295"/>
                    <a:pt x="84667" y="135467"/>
                  </a:cubicBezTo>
                  <a:cubicBezTo>
                    <a:pt x="84667" y="158220"/>
                    <a:pt x="79022" y="90312"/>
                    <a:pt x="76200" y="67734"/>
                  </a:cubicBezTo>
                  <a:cubicBezTo>
                    <a:pt x="64911" y="70556"/>
                    <a:pt x="45677" y="65054"/>
                    <a:pt x="42333" y="76200"/>
                  </a:cubicBezTo>
                  <a:cubicBezTo>
                    <a:pt x="19991" y="150672"/>
                    <a:pt x="37658" y="148019"/>
                    <a:pt x="76200" y="160867"/>
                  </a:cubicBezTo>
                  <a:cubicBezTo>
                    <a:pt x="84667" y="152400"/>
                    <a:pt x="99458" y="147248"/>
                    <a:pt x="101600" y="135467"/>
                  </a:cubicBezTo>
                  <a:cubicBezTo>
                    <a:pt x="111784" y="79455"/>
                    <a:pt x="102331" y="76933"/>
                    <a:pt x="76200" y="50800"/>
                  </a:cubicBezTo>
                  <a:cubicBezTo>
                    <a:pt x="53622" y="53622"/>
                    <a:pt x="29259" y="50026"/>
                    <a:pt x="8467" y="59267"/>
                  </a:cubicBezTo>
                  <a:cubicBezTo>
                    <a:pt x="312" y="62892"/>
                    <a:pt x="0" y="75742"/>
                    <a:pt x="0" y="84667"/>
                  </a:cubicBezTo>
                  <a:cubicBezTo>
                    <a:pt x="0" y="139148"/>
                    <a:pt x="2448" y="134906"/>
                    <a:pt x="25400" y="169334"/>
                  </a:cubicBezTo>
                  <a:cubicBezTo>
                    <a:pt x="42333" y="166512"/>
                    <a:pt x="60845" y="168544"/>
                    <a:pt x="76200" y="160867"/>
                  </a:cubicBezTo>
                  <a:cubicBezTo>
                    <a:pt x="107936" y="144999"/>
                    <a:pt x="87250" y="94282"/>
                    <a:pt x="84667" y="76200"/>
                  </a:cubicBezTo>
                  <a:cubicBezTo>
                    <a:pt x="76200" y="79022"/>
                    <a:pt x="61017" y="75916"/>
                    <a:pt x="59267" y="84667"/>
                  </a:cubicBezTo>
                  <a:cubicBezTo>
                    <a:pt x="43907" y="161466"/>
                    <a:pt x="52153" y="155673"/>
                    <a:pt x="93133" y="169334"/>
                  </a:cubicBezTo>
                  <a:cubicBezTo>
                    <a:pt x="101696" y="156490"/>
                    <a:pt x="118533" y="136063"/>
                    <a:pt x="118533" y="118534"/>
                  </a:cubicBezTo>
                  <a:cubicBezTo>
                    <a:pt x="118533" y="106898"/>
                    <a:pt x="115271" y="95075"/>
                    <a:pt x="110067" y="84667"/>
                  </a:cubicBezTo>
                  <a:cubicBezTo>
                    <a:pt x="106497" y="77527"/>
                    <a:pt x="98778" y="73378"/>
                    <a:pt x="93133" y="67734"/>
                  </a:cubicBezTo>
                  <a:cubicBezTo>
                    <a:pt x="65184" y="73323"/>
                    <a:pt x="48654" y="68488"/>
                    <a:pt x="33867" y="93134"/>
                  </a:cubicBezTo>
                  <a:cubicBezTo>
                    <a:pt x="29275" y="100787"/>
                    <a:pt x="28222" y="110067"/>
                    <a:pt x="25400" y="118534"/>
                  </a:cubicBezTo>
                  <a:cubicBezTo>
                    <a:pt x="28222" y="135467"/>
                    <a:pt x="18860" y="160997"/>
                    <a:pt x="33867" y="169334"/>
                  </a:cubicBezTo>
                  <a:cubicBezTo>
                    <a:pt x="95796" y="203739"/>
                    <a:pt x="100155" y="165203"/>
                    <a:pt x="110067" y="135467"/>
                  </a:cubicBezTo>
                  <a:cubicBezTo>
                    <a:pt x="107245" y="121356"/>
                    <a:pt x="115252" y="97685"/>
                    <a:pt x="101600" y="93134"/>
                  </a:cubicBezTo>
                  <a:cubicBezTo>
                    <a:pt x="95323" y="91042"/>
                    <a:pt x="78301" y="146098"/>
                    <a:pt x="76200" y="152400"/>
                  </a:cubicBezTo>
                  <a:cubicBezTo>
                    <a:pt x="81844" y="158045"/>
                    <a:pt x="85150" y="169334"/>
                    <a:pt x="93133" y="169334"/>
                  </a:cubicBezTo>
                  <a:cubicBezTo>
                    <a:pt x="118664" y="169334"/>
                    <a:pt x="121713" y="142860"/>
                    <a:pt x="127000" y="127000"/>
                  </a:cubicBezTo>
                  <a:cubicBezTo>
                    <a:pt x="121356" y="118533"/>
                    <a:pt x="120045" y="103595"/>
                    <a:pt x="110067" y="101600"/>
                  </a:cubicBezTo>
                  <a:cubicBezTo>
                    <a:pt x="100089" y="99604"/>
                    <a:pt x="91181" y="110717"/>
                    <a:pt x="84667" y="118534"/>
                  </a:cubicBezTo>
                  <a:cubicBezTo>
                    <a:pt x="73039" y="132487"/>
                    <a:pt x="65149" y="160151"/>
                    <a:pt x="59267" y="177800"/>
                  </a:cubicBezTo>
                  <a:cubicBezTo>
                    <a:pt x="64911" y="183445"/>
                    <a:pt x="68373" y="193168"/>
                    <a:pt x="76200" y="194734"/>
                  </a:cubicBezTo>
                  <a:cubicBezTo>
                    <a:pt x="96621" y="198818"/>
                    <a:pt x="117209" y="170658"/>
                    <a:pt x="127000" y="160867"/>
                  </a:cubicBezTo>
                  <a:cubicBezTo>
                    <a:pt x="126091" y="152685"/>
                    <a:pt x="136341" y="67734"/>
                    <a:pt x="93133" y="67734"/>
                  </a:cubicBezTo>
                  <a:cubicBezTo>
                    <a:pt x="82957" y="67734"/>
                    <a:pt x="76200" y="79023"/>
                    <a:pt x="67733" y="84667"/>
                  </a:cubicBezTo>
                  <a:cubicBezTo>
                    <a:pt x="59219" y="97438"/>
                    <a:pt x="36258" y="125710"/>
                    <a:pt x="42333" y="143934"/>
                  </a:cubicBezTo>
                  <a:cubicBezTo>
                    <a:pt x="46436" y="156243"/>
                    <a:pt x="83272" y="166047"/>
                    <a:pt x="93133" y="169334"/>
                  </a:cubicBezTo>
                  <a:cubicBezTo>
                    <a:pt x="104422" y="166512"/>
                    <a:pt x="117913" y="168136"/>
                    <a:pt x="127000" y="160867"/>
                  </a:cubicBezTo>
                  <a:cubicBezTo>
                    <a:pt x="142827" y="148205"/>
                    <a:pt x="132688" y="101666"/>
                    <a:pt x="127000" y="93134"/>
                  </a:cubicBezTo>
                  <a:cubicBezTo>
                    <a:pt x="122049" y="85708"/>
                    <a:pt x="110067" y="87489"/>
                    <a:pt x="101600" y="84667"/>
                  </a:cubicBezTo>
                  <a:cubicBezTo>
                    <a:pt x="93133" y="87489"/>
                    <a:pt x="82511" y="86823"/>
                    <a:pt x="76200" y="93134"/>
                  </a:cubicBezTo>
                  <a:cubicBezTo>
                    <a:pt x="69889" y="99445"/>
                    <a:pt x="71724" y="110552"/>
                    <a:pt x="67733" y="118534"/>
                  </a:cubicBezTo>
                  <a:cubicBezTo>
                    <a:pt x="63182" y="127635"/>
                    <a:pt x="56444" y="135467"/>
                    <a:pt x="50800" y="143934"/>
                  </a:cubicBezTo>
                  <a:cubicBezTo>
                    <a:pt x="53622" y="158045"/>
                    <a:pt x="51285" y="174293"/>
                    <a:pt x="59267" y="186267"/>
                  </a:cubicBezTo>
                  <a:cubicBezTo>
                    <a:pt x="71414" y="204487"/>
                    <a:pt x="107681" y="188980"/>
                    <a:pt x="118533" y="186267"/>
                  </a:cubicBezTo>
                  <a:cubicBezTo>
                    <a:pt x="124178" y="180623"/>
                    <a:pt x="131897" y="176474"/>
                    <a:pt x="135467" y="169334"/>
                  </a:cubicBezTo>
                  <a:cubicBezTo>
                    <a:pt x="146514" y="147240"/>
                    <a:pt x="148180" y="105007"/>
                    <a:pt x="135467" y="84667"/>
                  </a:cubicBezTo>
                  <a:cubicBezTo>
                    <a:pt x="128778" y="73964"/>
                    <a:pt x="112889" y="73378"/>
                    <a:pt x="101600" y="67734"/>
                  </a:cubicBezTo>
                  <a:cubicBezTo>
                    <a:pt x="93133" y="70556"/>
                    <a:pt x="83626" y="71250"/>
                    <a:pt x="76200" y="76200"/>
                  </a:cubicBezTo>
                  <a:cubicBezTo>
                    <a:pt x="49020" y="94320"/>
                    <a:pt x="51210" y="100371"/>
                    <a:pt x="42333" y="127000"/>
                  </a:cubicBezTo>
                  <a:cubicBezTo>
                    <a:pt x="45155" y="135467"/>
                    <a:pt x="43538" y="147213"/>
                    <a:pt x="50800" y="152400"/>
                  </a:cubicBezTo>
                  <a:cubicBezTo>
                    <a:pt x="65325" y="162775"/>
                    <a:pt x="101600" y="169334"/>
                    <a:pt x="101600" y="169334"/>
                  </a:cubicBezTo>
                  <a:cubicBezTo>
                    <a:pt x="115711" y="166512"/>
                    <a:pt x="137497" y="173738"/>
                    <a:pt x="143933" y="160867"/>
                  </a:cubicBezTo>
                  <a:cubicBezTo>
                    <a:pt x="144456" y="159821"/>
                    <a:pt x="128927" y="56582"/>
                    <a:pt x="127000" y="50800"/>
                  </a:cubicBezTo>
                  <a:cubicBezTo>
                    <a:pt x="123782" y="41147"/>
                    <a:pt x="110067" y="25400"/>
                    <a:pt x="110067" y="25400"/>
                  </a:cubicBezTo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E4DC7F4-A53F-868D-B7C3-E321C827D940}"/>
              </a:ext>
            </a:extLst>
          </p:cNvPr>
          <p:cNvGrpSpPr>
            <a:grpSpLocks noChangeAspect="1"/>
          </p:cNvGrpSpPr>
          <p:nvPr/>
        </p:nvGrpSpPr>
        <p:grpSpPr>
          <a:xfrm>
            <a:off x="3714115" y="853924"/>
            <a:ext cx="3240651" cy="1024205"/>
            <a:chOff x="4014564" y="966115"/>
            <a:chExt cx="2807698" cy="887370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B81AAEC-9D2E-8F56-A4CD-A363C24F1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50000" t="16831" r="4062"/>
            <a:stretch>
              <a:fillRect/>
            </a:stretch>
          </p:blipFill>
          <p:spPr>
            <a:xfrm>
              <a:off x="5102418" y="966115"/>
              <a:ext cx="1719844" cy="887370"/>
            </a:xfrm>
            <a:prstGeom prst="rect">
              <a:avLst/>
            </a:prstGeom>
          </p:spPr>
        </p:pic>
        <p:pic>
          <p:nvPicPr>
            <p:cNvPr id="14" name="Imagen 10">
              <a:extLst>
                <a:ext uri="{FF2B5EF4-FFF2-40B4-BE49-F238E27FC236}">
                  <a16:creationId xmlns:a16="http://schemas.microsoft.com/office/drawing/2014/main" id="{C336A3CB-2550-93A0-5200-B147BBE0D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rcRect l="5392" t="19147" r="66796"/>
            <a:stretch>
              <a:fillRect/>
            </a:stretch>
          </p:blipFill>
          <p:spPr>
            <a:xfrm>
              <a:off x="4014564" y="966115"/>
              <a:ext cx="1041227" cy="862655"/>
            </a:xfrm>
            <a:prstGeom prst="rect">
              <a:avLst/>
            </a:prstGeom>
          </p:spPr>
        </p:pic>
      </p:grpSp>
      <p:pic>
        <p:nvPicPr>
          <p:cNvPr id="17" name="Picture 16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0BFC6E29-E647-DC42-D27D-B3C896FA2CD7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57615" t="22676" b="38879"/>
          <a:stretch>
            <a:fillRect/>
          </a:stretch>
        </p:blipFill>
        <p:spPr>
          <a:xfrm>
            <a:off x="10528216" y="110833"/>
            <a:ext cx="1351181" cy="16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20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/>
      <p:bldP spid="5" grpId="0"/>
      <p:bldP spid="46" grpId="0"/>
      <p:bldP spid="6" grpId="0"/>
      <p:bldP spid="47" grpId="0"/>
      <p:bldP spid="57" grpId="0"/>
      <p:bldP spid="5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A9C0-AB75-61EC-9CB0-6C72B5EDC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86F3-0257-8649-9583-9B1D793DABD2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 err="1"/>
              <a:t>An</a:t>
            </a:r>
            <a:r>
              <a:rPr lang="pt-BR" sz="3200" b="0" kern="0" dirty="0"/>
              <a:t> </a:t>
            </a:r>
            <a:r>
              <a:rPr lang="pt-BR" sz="3200" b="0" kern="0" dirty="0" err="1"/>
              <a:t>application</a:t>
            </a:r>
            <a:r>
              <a:rPr lang="pt-BR" sz="3200" b="0" kern="0" dirty="0"/>
              <a:t> for Nb</a:t>
            </a:r>
            <a:r>
              <a:rPr lang="pt-BR" sz="3200" b="0" kern="0" baseline="-25000" dirty="0"/>
              <a:t>2</a:t>
            </a:r>
            <a:r>
              <a:rPr lang="pt-BR" sz="3200" b="0" kern="0" dirty="0"/>
              <a:t>Mn</a:t>
            </a:r>
            <a:r>
              <a:rPr lang="pt-BR" sz="3200" b="0" kern="0" baseline="-25000" dirty="0"/>
              <a:t>4</a:t>
            </a:r>
            <a:r>
              <a:rPr lang="pt-BR" sz="3200" b="0" kern="0" dirty="0"/>
              <a:t>O</a:t>
            </a:r>
            <a:r>
              <a:rPr lang="pt-BR" sz="3200" b="0" kern="0" baseline="-25000" dirty="0"/>
              <a:t>9</a:t>
            </a:r>
            <a:r>
              <a:rPr lang="pt-BR" sz="3200" b="0" kern="0" dirty="0"/>
              <a:t>: The Hall </a:t>
            </a:r>
            <a:r>
              <a:rPr lang="pt-BR" sz="3200" b="0" kern="0" dirty="0" err="1"/>
              <a:t>conductivity</a:t>
            </a:r>
            <a:endParaRPr lang="pt-BR" sz="3200" b="0" kern="0" baseline="-25000" dirty="0"/>
          </a:p>
        </p:txBody>
      </p:sp>
      <p:pic>
        <p:nvPicPr>
          <p:cNvPr id="51" name="Picture 50" descr="A colorful diamond shaped objects with arrows&#10;&#10;AI-generated content may be incorrect.">
            <a:extLst>
              <a:ext uri="{FF2B5EF4-FFF2-40B4-BE49-F238E27FC236}">
                <a16:creationId xmlns:a16="http://schemas.microsoft.com/office/drawing/2014/main" id="{61AC6DE4-BAEE-C04B-EE6E-A1CC48EE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56" y="996003"/>
            <a:ext cx="3123981" cy="172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A22D94-0605-D386-8A43-CA3C4A1B70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59" t="28095" r="19561" b="32072"/>
          <a:stretch>
            <a:fillRect/>
          </a:stretch>
        </p:blipFill>
        <p:spPr>
          <a:xfrm>
            <a:off x="3837617" y="1031155"/>
            <a:ext cx="1636840" cy="1376313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81CC609C-709B-A7BA-B56C-DFC84EE4C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642" y="77200"/>
            <a:ext cx="3167256" cy="3455189"/>
          </a:xfrm>
          <a:prstGeom prst="rect">
            <a:avLst/>
          </a:prstGeom>
        </p:spPr>
      </p:pic>
      <p:pic>
        <p:nvPicPr>
          <p:cNvPr id="13" name="Imagen 7">
            <a:extLst>
              <a:ext uri="{FF2B5EF4-FFF2-40B4-BE49-F238E27FC236}">
                <a16:creationId xmlns:a16="http://schemas.microsoft.com/office/drawing/2014/main" id="{0FEF74A8-570D-DE41-6557-26830A8BA3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701" t="12447" r="7392" b="10082"/>
          <a:stretch>
            <a:fillRect/>
          </a:stretch>
        </p:blipFill>
        <p:spPr>
          <a:xfrm>
            <a:off x="6092898" y="942255"/>
            <a:ext cx="1935605" cy="1440000"/>
          </a:xfrm>
          <a:prstGeom prst="rect">
            <a:avLst/>
          </a:prstGeom>
        </p:spPr>
      </p:pic>
      <p:pic>
        <p:nvPicPr>
          <p:cNvPr id="20" name="Picture 19" descr="A diagram of a structure&#10;&#10;AI-generated content may be incorrect.">
            <a:extLst>
              <a:ext uri="{FF2B5EF4-FFF2-40B4-BE49-F238E27FC236}">
                <a16:creationId xmlns:a16="http://schemas.microsoft.com/office/drawing/2014/main" id="{3EF0F923-6416-9D62-1C9D-6D8BC42093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2" t="5254" r="44033" b="46934"/>
          <a:stretch>
            <a:fillRect/>
          </a:stretch>
        </p:blipFill>
        <p:spPr>
          <a:xfrm rot="16200000">
            <a:off x="7964799" y="1263563"/>
            <a:ext cx="4304264" cy="3438944"/>
          </a:xfrm>
          <a:prstGeom prst="rect">
            <a:avLst/>
          </a:prstGeom>
        </p:spPr>
      </p:pic>
      <p:pic>
        <p:nvPicPr>
          <p:cNvPr id="26" name="Picture 25" descr="A diagram of a structure&#10;&#10;AI-generated content may be incorrect.">
            <a:extLst>
              <a:ext uri="{FF2B5EF4-FFF2-40B4-BE49-F238E27FC236}">
                <a16:creationId xmlns:a16="http://schemas.microsoft.com/office/drawing/2014/main" id="{31980A91-CDC1-C79E-1746-DD5360C2B0A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12" t="52897" r="44103" b="665"/>
          <a:stretch>
            <a:fillRect/>
          </a:stretch>
        </p:blipFill>
        <p:spPr>
          <a:xfrm>
            <a:off x="569042" y="2780492"/>
            <a:ext cx="5003879" cy="38880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361A4A9-B300-4D7A-B696-F8CFABC30FC8}"/>
              </a:ext>
            </a:extLst>
          </p:cNvPr>
          <p:cNvGrpSpPr/>
          <p:nvPr/>
        </p:nvGrpSpPr>
        <p:grpSpPr>
          <a:xfrm>
            <a:off x="5803463" y="2496368"/>
            <a:ext cx="2101071" cy="4111513"/>
            <a:chOff x="5803463" y="2496368"/>
            <a:chExt cx="2101071" cy="4111513"/>
          </a:xfrm>
        </p:grpSpPr>
        <p:pic>
          <p:nvPicPr>
            <p:cNvPr id="27" name="Picture 26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4E72BB6A-4578-CD41-7333-9817D55C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57187" t="-75" r="569" b="14796"/>
            <a:stretch>
              <a:fillRect/>
            </a:stretch>
          </p:blipFill>
          <p:spPr>
            <a:xfrm>
              <a:off x="5803463" y="2496368"/>
              <a:ext cx="2101071" cy="3888000"/>
            </a:xfrm>
            <a:prstGeom prst="rect">
              <a:avLst/>
            </a:prstGeom>
          </p:spPr>
        </p:pic>
        <p:pic>
          <p:nvPicPr>
            <p:cNvPr id="32" name="Picture 31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40DCDB37-32DB-AFAC-D806-B0E58E27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5877" t="94167" r="569" b="-50"/>
            <a:stretch>
              <a:fillRect/>
            </a:stretch>
          </p:blipFill>
          <p:spPr>
            <a:xfrm>
              <a:off x="6226283" y="6339683"/>
              <a:ext cx="1668834" cy="268198"/>
            </a:xfrm>
            <a:prstGeom prst="rect">
              <a:avLst/>
            </a:prstGeom>
          </p:spPr>
        </p:pic>
      </p:grpSp>
      <p:pic>
        <p:nvPicPr>
          <p:cNvPr id="1026" name="Picture 2" descr="Efeito Hall">
            <a:extLst>
              <a:ext uri="{FF2B5EF4-FFF2-40B4-BE49-F238E27FC236}">
                <a16:creationId xmlns:a16="http://schemas.microsoft.com/office/drawing/2014/main" id="{F3875093-6A6D-FD44-A46C-6AD82FF44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r="13606" b="15966"/>
          <a:stretch>
            <a:fillRect/>
          </a:stretch>
        </p:blipFill>
        <p:spPr bwMode="auto">
          <a:xfrm>
            <a:off x="7060700" y="3765502"/>
            <a:ext cx="5003879" cy="260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17">
            <a:extLst>
              <a:ext uri="{FF2B5EF4-FFF2-40B4-BE49-F238E27FC236}">
                <a16:creationId xmlns:a16="http://schemas.microsoft.com/office/drawing/2014/main" id="{BBC61237-D36D-3A29-EADA-82AF7DC72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5117" y="863380"/>
            <a:ext cx="4266000" cy="28811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44BAD11-8D9A-B21A-A825-065C7063791C}"/>
              </a:ext>
            </a:extLst>
          </p:cNvPr>
          <p:cNvSpPr txBox="1"/>
          <p:nvPr/>
        </p:nvSpPr>
        <p:spPr>
          <a:xfrm>
            <a:off x="0" y="6488668"/>
            <a:ext cx="17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Under review… </a:t>
            </a:r>
          </a:p>
        </p:txBody>
      </p:sp>
    </p:spTree>
    <p:extLst>
      <p:ext uri="{BB962C8B-B14F-4D97-AF65-F5344CB8AC3E}">
        <p14:creationId xmlns:p14="http://schemas.microsoft.com/office/powerpoint/2010/main" val="19257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832E6-D7E1-6344-615C-5988E79515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8B950AD2-1312-CFB9-5137-8FA923D9CD18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b="0" i="1" dirty="0">
                <a:solidFill>
                  <a:prstClr val="white"/>
                </a:solidFill>
              </a:rPr>
              <a:t>P-wave magnetism mediated by mirror symmetries: </a:t>
            </a:r>
            <a:r>
              <a:rPr lang="en-US" b="0" i="1" dirty="0" err="1">
                <a:solidFill>
                  <a:prstClr val="white"/>
                </a:solidFill>
              </a:rPr>
              <a:t>mirrormagnets</a:t>
            </a:r>
            <a:endParaRPr lang="en-US" b="0" i="1" dirty="0">
              <a:solidFill>
                <a:prstClr val="white"/>
              </a:solidFill>
            </a:endParaRPr>
          </a:p>
        </p:txBody>
      </p:sp>
      <p:pic>
        <p:nvPicPr>
          <p:cNvPr id="4" name="Picture 3" descr="A diagram of different types of physics&#10;&#10;AI-generated content may be incorrect.">
            <a:extLst>
              <a:ext uri="{FF2B5EF4-FFF2-40B4-BE49-F238E27FC236}">
                <a16:creationId xmlns:a16="http://schemas.microsoft.com/office/drawing/2014/main" id="{9F702803-8DA2-954F-EFA1-5E30933E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5185"/>
          <a:stretch>
            <a:fillRect/>
          </a:stretch>
        </p:blipFill>
        <p:spPr>
          <a:xfrm>
            <a:off x="101596" y="876300"/>
            <a:ext cx="7666395" cy="1944000"/>
          </a:xfrm>
          <a:prstGeom prst="rect">
            <a:avLst/>
          </a:prstGeom>
        </p:spPr>
      </p:pic>
      <p:pic>
        <p:nvPicPr>
          <p:cNvPr id="6" name="Picture 5" descr="A diagram of different types of physics&#10;&#10;AI-generated content may be incorrect.">
            <a:extLst>
              <a:ext uri="{FF2B5EF4-FFF2-40B4-BE49-F238E27FC236}">
                <a16:creationId xmlns:a16="http://schemas.microsoft.com/office/drawing/2014/main" id="{884E711A-4E0C-7003-2EFA-8904F05A79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567" t="50370" r="567" b="24815"/>
          <a:stretch>
            <a:fillRect/>
          </a:stretch>
        </p:blipFill>
        <p:spPr>
          <a:xfrm>
            <a:off x="1892296" y="2832133"/>
            <a:ext cx="7666395" cy="1944000"/>
          </a:xfrm>
          <a:prstGeom prst="rect">
            <a:avLst/>
          </a:prstGeom>
        </p:spPr>
      </p:pic>
      <p:pic>
        <p:nvPicPr>
          <p:cNvPr id="7" name="Picture 6" descr="A diagram of different types of physics&#10;&#10;AI-generated content may be incorrect.">
            <a:extLst>
              <a:ext uri="{FF2B5EF4-FFF2-40B4-BE49-F238E27FC236}">
                <a16:creationId xmlns:a16="http://schemas.microsoft.com/office/drawing/2014/main" id="{31C47EB8-C0E9-2BED-0411-35AEF277AF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78" t="75370" r="378" b="-185"/>
          <a:stretch>
            <a:fillRect/>
          </a:stretch>
        </p:blipFill>
        <p:spPr>
          <a:xfrm>
            <a:off x="4089396" y="4826066"/>
            <a:ext cx="7666395" cy="1944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0E028D-DF1F-6180-A98D-CD719868FB43}"/>
              </a:ext>
            </a:extLst>
          </p:cNvPr>
          <p:cNvSpPr txBox="1"/>
          <p:nvPr/>
        </p:nvSpPr>
        <p:spPr>
          <a:xfrm>
            <a:off x="0" y="6488668"/>
            <a:ext cx="170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Under review… </a:t>
            </a:r>
          </a:p>
        </p:txBody>
      </p:sp>
      <p:pic>
        <p:nvPicPr>
          <p:cNvPr id="3" name="Picture 2" descr="A person standing next to a poster&#10;&#10;AI-generated content may be incorrect.">
            <a:extLst>
              <a:ext uri="{FF2B5EF4-FFF2-40B4-BE49-F238E27FC236}">
                <a16:creationId xmlns:a16="http://schemas.microsoft.com/office/drawing/2014/main" id="{04B42DCA-F678-EC11-95D6-85845C84C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15" t="22676" b="38879"/>
          <a:stretch>
            <a:fillRect/>
          </a:stretch>
        </p:blipFill>
        <p:spPr>
          <a:xfrm>
            <a:off x="10528216" y="110833"/>
            <a:ext cx="1351181" cy="163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EF6BFE63-2964-40D0-059E-D03ED3EC0281}"/>
              </a:ext>
            </a:extLst>
          </p:cNvPr>
          <p:cNvGrpSpPr/>
          <p:nvPr/>
        </p:nvGrpSpPr>
        <p:grpSpPr>
          <a:xfrm>
            <a:off x="7660424" y="2417149"/>
            <a:ext cx="4169960" cy="1177217"/>
            <a:chOff x="7520750" y="889175"/>
            <a:chExt cx="4197799" cy="1327673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4DE5B7FE-9CC6-BC01-D71E-B30F3D1A0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20750" y="889175"/>
              <a:ext cx="4197799" cy="1327673"/>
            </a:xfrm>
            <a:prstGeom prst="rect">
              <a:avLst/>
            </a:prstGeom>
          </p:spPr>
        </p:pic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D9D6AF6-FF17-FC9F-3928-EF6864ED6BE2}"/>
                </a:ext>
              </a:extLst>
            </p:cNvPr>
            <p:cNvSpPr/>
            <p:nvPr/>
          </p:nvSpPr>
          <p:spPr>
            <a:xfrm>
              <a:off x="8070257" y="1065703"/>
              <a:ext cx="412975" cy="27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7C31F821-8F12-385E-5A70-64D4334D9D93}"/>
                </a:ext>
              </a:extLst>
            </p:cNvPr>
            <p:cNvSpPr/>
            <p:nvPr/>
          </p:nvSpPr>
          <p:spPr>
            <a:xfrm>
              <a:off x="9592430" y="1062697"/>
              <a:ext cx="412975" cy="27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5906E948-1B8A-E57A-7D19-126CB23C8ACF}"/>
                </a:ext>
              </a:extLst>
            </p:cNvPr>
            <p:cNvSpPr/>
            <p:nvPr/>
          </p:nvSpPr>
          <p:spPr>
            <a:xfrm>
              <a:off x="11245018" y="1057929"/>
              <a:ext cx="412975" cy="2747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16AB3EBF-0BA9-35FB-95A9-48660DA41FF4}"/>
              </a:ext>
            </a:extLst>
          </p:cNvPr>
          <p:cNvGrpSpPr/>
          <p:nvPr/>
        </p:nvGrpSpPr>
        <p:grpSpPr>
          <a:xfrm>
            <a:off x="170980" y="1197863"/>
            <a:ext cx="3771900" cy="2698011"/>
            <a:chOff x="6843713" y="1517244"/>
            <a:chExt cx="4859748" cy="3452241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08A6E78C-CBD4-2BDE-4134-C8E30DD05B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3713" y="1517244"/>
              <a:ext cx="4859748" cy="3452241"/>
            </a:xfrm>
            <a:prstGeom prst="rect">
              <a:avLst/>
            </a:prstGeom>
          </p:spPr>
        </p:pic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E4550350-83D7-6B2A-35F7-46550D1752B9}"/>
                </a:ext>
              </a:extLst>
            </p:cNvPr>
            <p:cNvSpPr/>
            <p:nvPr/>
          </p:nvSpPr>
          <p:spPr>
            <a:xfrm>
              <a:off x="6858000" y="1643063"/>
              <a:ext cx="471488" cy="3286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8" name="TextBox 85">
            <a:extLst>
              <a:ext uri="{FF2B5EF4-FFF2-40B4-BE49-F238E27FC236}">
                <a16:creationId xmlns:a16="http://schemas.microsoft.com/office/drawing/2014/main" id="{32922040-77C0-CF17-4CA9-BC9BD3585D46}"/>
              </a:ext>
            </a:extLst>
          </p:cNvPr>
          <p:cNvSpPr txBox="1"/>
          <p:nvPr/>
        </p:nvSpPr>
        <p:spPr>
          <a:xfrm>
            <a:off x="4944046" y="1800517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7030A0"/>
                </a:solidFill>
              </a:rPr>
              <a:t>Monopole</a:t>
            </a:r>
          </a:p>
        </p:txBody>
      </p:sp>
      <p:sp>
        <p:nvSpPr>
          <p:cNvPr id="9" name="TextBox 86">
            <a:extLst>
              <a:ext uri="{FF2B5EF4-FFF2-40B4-BE49-F238E27FC236}">
                <a16:creationId xmlns:a16="http://schemas.microsoft.com/office/drawing/2014/main" id="{DA7352C9-E1DF-A7D2-ED8F-F2E46A4EF7C6}"/>
              </a:ext>
            </a:extLst>
          </p:cNvPr>
          <p:cNvSpPr txBox="1"/>
          <p:nvPr/>
        </p:nvSpPr>
        <p:spPr>
          <a:xfrm>
            <a:off x="5167244" y="2556210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FF0000"/>
                </a:solidFill>
              </a:rPr>
              <a:t>Dipole</a:t>
            </a:r>
          </a:p>
        </p:txBody>
      </p:sp>
      <p:sp>
        <p:nvSpPr>
          <p:cNvPr id="10" name="TextBox 87">
            <a:extLst>
              <a:ext uri="{FF2B5EF4-FFF2-40B4-BE49-F238E27FC236}">
                <a16:creationId xmlns:a16="http://schemas.microsoft.com/office/drawing/2014/main" id="{1251FA38-F5BC-1109-CEDF-806D795304DB}"/>
              </a:ext>
            </a:extLst>
          </p:cNvPr>
          <p:cNvSpPr txBox="1"/>
          <p:nvPr/>
        </p:nvSpPr>
        <p:spPr>
          <a:xfrm>
            <a:off x="4951874" y="3520823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0070C0"/>
                </a:solidFill>
              </a:rPr>
              <a:t>Quadrupole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109C550-4350-9AE2-57E8-476BD013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244" y="798669"/>
            <a:ext cx="3743847" cy="1066949"/>
          </a:xfrm>
          <a:prstGeom prst="rect">
            <a:avLst/>
          </a:prstGeom>
        </p:spPr>
      </p:pic>
      <p:sp>
        <p:nvSpPr>
          <p:cNvPr id="17" name="Bocadillo nube: nube 16">
            <a:extLst>
              <a:ext uri="{FF2B5EF4-FFF2-40B4-BE49-F238E27FC236}">
                <a16:creationId xmlns:a16="http://schemas.microsoft.com/office/drawing/2014/main" id="{CBA2AD10-E913-3547-9B3F-18529554980D}"/>
              </a:ext>
            </a:extLst>
          </p:cNvPr>
          <p:cNvSpPr/>
          <p:nvPr/>
        </p:nvSpPr>
        <p:spPr>
          <a:xfrm flipH="1">
            <a:off x="4958526" y="2477706"/>
            <a:ext cx="1856598" cy="738616"/>
          </a:xfrm>
          <a:prstGeom prst="cloudCallout">
            <a:avLst>
              <a:gd name="adj1" fmla="val -99652"/>
              <a:gd name="adj2" fmla="val 16075"/>
            </a:avLst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7678951-6573-AB0A-E968-DAE6818B96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301117"/>
            <a:ext cx="2518408" cy="469633"/>
          </a:xfrm>
          <a:prstGeom prst="rect">
            <a:avLst/>
          </a:prstGeom>
        </p:spPr>
      </p:pic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5781C1FD-9500-E87F-2C8E-9B40F362EB62}"/>
              </a:ext>
            </a:extLst>
          </p:cNvPr>
          <p:cNvCxnSpPr>
            <a:cxnSpLocks/>
          </p:cNvCxnSpPr>
          <p:nvPr/>
        </p:nvCxnSpPr>
        <p:spPr>
          <a:xfrm>
            <a:off x="840826" y="2546868"/>
            <a:ext cx="131587" cy="16542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85C56FD4-CFBB-FCFF-CDBF-3F42E1626B57}"/>
              </a:ext>
            </a:extLst>
          </p:cNvPr>
          <p:cNvCxnSpPr>
            <a:cxnSpLocks/>
          </p:cNvCxnSpPr>
          <p:nvPr/>
        </p:nvCxnSpPr>
        <p:spPr>
          <a:xfrm flipH="1">
            <a:off x="1157288" y="3255684"/>
            <a:ext cx="1657350" cy="1056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C8902337-CD78-CF1D-9860-B8E91C750449}"/>
              </a:ext>
            </a:extLst>
          </p:cNvPr>
          <p:cNvCxnSpPr>
            <a:cxnSpLocks/>
          </p:cNvCxnSpPr>
          <p:nvPr/>
        </p:nvCxnSpPr>
        <p:spPr>
          <a:xfrm flipH="1">
            <a:off x="1133865" y="1967173"/>
            <a:ext cx="1895085" cy="22339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" name="Imagen 39">
            <a:extLst>
              <a:ext uri="{FF2B5EF4-FFF2-40B4-BE49-F238E27FC236}">
                <a16:creationId xmlns:a16="http://schemas.microsoft.com/office/drawing/2014/main" id="{FE295C91-ADB5-223F-13AB-83CD3DCDDD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9488" y="5170917"/>
            <a:ext cx="5738076" cy="128850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9C14243-61B8-D131-92EF-CEBEA86CC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7925" y="4513898"/>
            <a:ext cx="1612593" cy="450414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2F0D8F42-976E-AC1B-A324-4E0D91097B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86897" y="4482130"/>
            <a:ext cx="1618636" cy="455954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C22E6642-DAFC-6FB2-51CE-A1AFA64DF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9876" y="4462008"/>
            <a:ext cx="2888400" cy="507189"/>
          </a:xfrm>
          <a:prstGeom prst="rect">
            <a:avLst/>
          </a:prstGeom>
        </p:spPr>
      </p:pic>
      <p:sp>
        <p:nvSpPr>
          <p:cNvPr id="52" name="Elipse 51">
            <a:extLst>
              <a:ext uri="{FF2B5EF4-FFF2-40B4-BE49-F238E27FC236}">
                <a16:creationId xmlns:a16="http://schemas.microsoft.com/office/drawing/2014/main" id="{CB5DA1AE-4C63-ED34-31D0-63937039C4AB}"/>
              </a:ext>
            </a:extLst>
          </p:cNvPr>
          <p:cNvSpPr/>
          <p:nvPr/>
        </p:nvSpPr>
        <p:spPr>
          <a:xfrm>
            <a:off x="4085303" y="5479385"/>
            <a:ext cx="1195096" cy="647329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559C1A76-62E5-E2B3-786C-1CD6081F62A3}"/>
              </a:ext>
            </a:extLst>
          </p:cNvPr>
          <p:cNvSpPr/>
          <p:nvPr/>
        </p:nvSpPr>
        <p:spPr>
          <a:xfrm>
            <a:off x="2844921" y="4374415"/>
            <a:ext cx="768861" cy="61110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1B91CB7-8E41-B1F6-BB18-0DF20E6B2AC2}"/>
              </a:ext>
            </a:extLst>
          </p:cNvPr>
          <p:cNvSpPr/>
          <p:nvPr/>
        </p:nvSpPr>
        <p:spPr>
          <a:xfrm>
            <a:off x="6041247" y="5492448"/>
            <a:ext cx="1195096" cy="647329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5" name="Elipse 54">
            <a:extLst>
              <a:ext uri="{FF2B5EF4-FFF2-40B4-BE49-F238E27FC236}">
                <a16:creationId xmlns:a16="http://schemas.microsoft.com/office/drawing/2014/main" id="{DD2ECFF4-AB1C-8D55-E6EB-34AEF4F3E983}"/>
              </a:ext>
            </a:extLst>
          </p:cNvPr>
          <p:cNvSpPr/>
          <p:nvPr/>
        </p:nvSpPr>
        <p:spPr>
          <a:xfrm>
            <a:off x="6094670" y="4387844"/>
            <a:ext cx="1259431" cy="66914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3D0260F1-2E3F-96CA-C5FA-083485DC567D}"/>
              </a:ext>
            </a:extLst>
          </p:cNvPr>
          <p:cNvGrpSpPr/>
          <p:nvPr/>
        </p:nvGrpSpPr>
        <p:grpSpPr>
          <a:xfrm>
            <a:off x="9598577" y="3784016"/>
            <a:ext cx="2764104" cy="2541351"/>
            <a:chOff x="9913367" y="4107621"/>
            <a:chExt cx="2764104" cy="2541351"/>
          </a:xfrm>
        </p:grpSpPr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5CA7541-9225-A16F-B072-FC82CB5DDF22}"/>
                </a:ext>
              </a:extLst>
            </p:cNvPr>
            <p:cNvGrpSpPr/>
            <p:nvPr/>
          </p:nvGrpSpPr>
          <p:grpSpPr>
            <a:xfrm>
              <a:off x="9942863" y="4122369"/>
              <a:ext cx="2734608" cy="2526603"/>
              <a:chOff x="7638704" y="4151987"/>
              <a:chExt cx="2095233" cy="1991305"/>
            </a:xfrm>
          </p:grpSpPr>
          <p:pic>
            <p:nvPicPr>
              <p:cNvPr id="34" name="Picture 50" descr="A colorful diamond shaped objects with arrows&#10;&#10;AI-generated content may be incorrect.">
                <a:extLst>
                  <a:ext uri="{FF2B5EF4-FFF2-40B4-BE49-F238E27FC236}">
                    <a16:creationId xmlns:a16="http://schemas.microsoft.com/office/drawing/2014/main" id="{39C4D362-C1F9-9AB9-24CA-7E2084477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rcRect r="55147"/>
              <a:stretch>
                <a:fillRect/>
              </a:stretch>
            </p:blipFill>
            <p:spPr>
              <a:xfrm>
                <a:off x="7638704" y="4151987"/>
                <a:ext cx="1614705" cy="1991305"/>
              </a:xfrm>
              <a:prstGeom prst="rect">
                <a:avLst/>
              </a:prstGeom>
            </p:spPr>
          </p:pic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6ADB351F-0889-8DDA-53B9-58B3672F039F}"/>
                  </a:ext>
                </a:extLst>
              </p:cNvPr>
              <p:cNvSpPr/>
              <p:nvPr/>
            </p:nvSpPr>
            <p:spPr>
              <a:xfrm>
                <a:off x="8790041" y="5471652"/>
                <a:ext cx="943896" cy="56547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CB5F203B-C3FA-C14D-06D8-8D50751BD79F}"/>
                  </a:ext>
                </a:extLst>
              </p:cNvPr>
              <p:cNvSpPr/>
              <p:nvPr/>
            </p:nvSpPr>
            <p:spPr>
              <a:xfrm>
                <a:off x="9099755" y="4493776"/>
                <a:ext cx="383458" cy="25520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O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6A4D2509-0B74-9A74-0B13-DE76EAA47B8A}"/>
                    </a:ext>
                  </a:extLst>
                </p:cNvPr>
                <p:cNvSpPr/>
                <p:nvPr/>
              </p:nvSpPr>
              <p:spPr>
                <a:xfrm>
                  <a:off x="9913367" y="4107621"/>
                  <a:ext cx="554906" cy="4504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CO" sz="28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CO" sz="28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s-CO" sz="2800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m:oMathPara>
                  </a14:m>
                  <a:endParaRPr lang="es-CO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ángulo 55">
                  <a:extLst>
                    <a:ext uri="{FF2B5EF4-FFF2-40B4-BE49-F238E27FC236}">
                      <a16:creationId xmlns:a16="http://schemas.microsoft.com/office/drawing/2014/main" id="{6A4D2509-0B74-9A74-0B13-DE76EAA47B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3367" y="4107621"/>
                  <a:ext cx="554906" cy="45041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C80558F8-E9DD-F4B1-8C55-ACA74F90C026}"/>
              </a:ext>
            </a:extLst>
          </p:cNvPr>
          <p:cNvSpPr/>
          <p:nvPr/>
        </p:nvSpPr>
        <p:spPr>
          <a:xfrm>
            <a:off x="7039167" y="979089"/>
            <a:ext cx="768861" cy="611101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99246B1-9449-4EAD-3B71-CCA712A0BB31}"/>
              </a:ext>
            </a:extLst>
          </p:cNvPr>
          <p:cNvSpPr/>
          <p:nvPr/>
        </p:nvSpPr>
        <p:spPr>
          <a:xfrm>
            <a:off x="7768434" y="941152"/>
            <a:ext cx="996743" cy="66914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D58D382-8F4E-5916-F74C-E86D3B60ECC8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112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054440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(2025)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Cerrar llave 26">
            <a:extLst>
              <a:ext uri="{FF2B5EF4-FFF2-40B4-BE49-F238E27FC236}">
                <a16:creationId xmlns:a16="http://schemas.microsoft.com/office/drawing/2014/main" id="{38A3FBF0-0A4E-DBAA-EABA-E2752476877C}"/>
              </a:ext>
            </a:extLst>
          </p:cNvPr>
          <p:cNvSpPr/>
          <p:nvPr/>
        </p:nvSpPr>
        <p:spPr>
          <a:xfrm rot="20700793">
            <a:off x="10333361" y="3856378"/>
            <a:ext cx="598223" cy="124175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FF2069-5D0C-2139-BE30-BEE420E78246}"/>
              </a:ext>
            </a:extLst>
          </p:cNvPr>
          <p:cNvSpPr txBox="1"/>
          <p:nvPr/>
        </p:nvSpPr>
        <p:spPr>
          <a:xfrm>
            <a:off x="10874476" y="4495583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</a:rPr>
              <a:t>Dipole</a:t>
            </a:r>
            <a:endParaRPr lang="es-CO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Abrir llave 29">
            <a:extLst>
              <a:ext uri="{FF2B5EF4-FFF2-40B4-BE49-F238E27FC236}">
                <a16:creationId xmlns:a16="http://schemas.microsoft.com/office/drawing/2014/main" id="{36DABD96-C758-7EEF-4B15-5F4834D8823F}"/>
              </a:ext>
            </a:extLst>
          </p:cNvPr>
          <p:cNvSpPr/>
          <p:nvPr/>
        </p:nvSpPr>
        <p:spPr>
          <a:xfrm>
            <a:off x="10033938" y="5169107"/>
            <a:ext cx="554906" cy="790768"/>
          </a:xfrm>
          <a:prstGeom prst="leftBrace">
            <a:avLst>
              <a:gd name="adj1" fmla="val 8333"/>
              <a:gd name="adj2" fmla="val 55420"/>
            </a:avLst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06F0985-7689-72CB-8F02-62EFA0992BB8}"/>
              </a:ext>
            </a:extLst>
          </p:cNvPr>
          <p:cNvSpPr txBox="1"/>
          <p:nvPr/>
        </p:nvSpPr>
        <p:spPr>
          <a:xfrm>
            <a:off x="8896772" y="5281598"/>
            <a:ext cx="1165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</a:rPr>
              <a:t>Moment</a:t>
            </a:r>
            <a:endParaRPr lang="es-CO" sz="2000" b="1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s-CO" sz="2000" b="1" dirty="0" err="1">
                <a:solidFill>
                  <a:schemeClr val="accent1">
                    <a:lumMod val="50000"/>
                  </a:schemeClr>
                </a:solidFill>
              </a:rPr>
              <a:t>magnetic</a:t>
            </a:r>
            <a:endParaRPr lang="es-CO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A68E717-51F9-FAA0-25B2-A1C0F59DE94A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2800" b="0" kern="0" dirty="0" err="1"/>
              <a:t>Description</a:t>
            </a:r>
            <a:r>
              <a:rPr lang="pt-BR" sz="2800" b="0" kern="0" dirty="0"/>
              <a:t> </a:t>
            </a:r>
            <a:r>
              <a:rPr lang="pt-BR" sz="2800" b="0" kern="0" dirty="0" err="1"/>
              <a:t>of</a:t>
            </a:r>
            <a:r>
              <a:rPr lang="pt-BR" sz="2800" b="0" kern="0" dirty="0"/>
              <a:t> </a:t>
            </a:r>
            <a:r>
              <a:rPr lang="pt-BR" sz="2800" b="0" kern="0" dirty="0" err="1"/>
              <a:t>the</a:t>
            </a:r>
            <a:r>
              <a:rPr lang="pt-BR" sz="2800" b="0" kern="0" dirty="0"/>
              <a:t> non-</a:t>
            </a:r>
            <a:r>
              <a:rPr lang="pt-BR" sz="2800" b="0" kern="0" dirty="0" err="1"/>
              <a:t>collinear</a:t>
            </a:r>
            <a:r>
              <a:rPr lang="pt-BR" sz="2800" b="0" kern="0" dirty="0"/>
              <a:t> </a:t>
            </a:r>
            <a:r>
              <a:rPr lang="pt-BR" sz="2800" b="0" kern="0" dirty="0" err="1"/>
              <a:t>magnetoelectric</a:t>
            </a:r>
            <a:r>
              <a:rPr lang="pt-BR" sz="2800" b="0" kern="0" dirty="0"/>
              <a:t> </a:t>
            </a:r>
            <a:r>
              <a:rPr lang="pt-BR" sz="2800" b="0" kern="0" dirty="0" err="1"/>
              <a:t>coupling</a:t>
            </a:r>
            <a:endParaRPr lang="pt-BR" sz="2800" b="0" kern="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8B5833-EB0E-7D5A-FB37-FDDFAFB5025D}"/>
              </a:ext>
            </a:extLst>
          </p:cNvPr>
          <p:cNvSpPr txBox="1"/>
          <p:nvPr/>
        </p:nvSpPr>
        <p:spPr>
          <a:xfrm>
            <a:off x="0" y="6488668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Submitted…</a:t>
            </a:r>
          </a:p>
        </p:txBody>
      </p:sp>
      <p:pic>
        <p:nvPicPr>
          <p:cNvPr id="35" name="Picture 34" descr="A person pointing at a poster&#10;&#10;AI-generated content may be incorrect.">
            <a:extLst>
              <a:ext uri="{FF2B5EF4-FFF2-40B4-BE49-F238E27FC236}">
                <a16:creationId xmlns:a16="http://schemas.microsoft.com/office/drawing/2014/main" id="{1F0C497B-584C-3BBF-BE1A-F2232C4DB20E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45059" t="24902" b="27204"/>
          <a:stretch>
            <a:fillRect/>
          </a:stretch>
        </p:blipFill>
        <p:spPr>
          <a:xfrm>
            <a:off x="10700851" y="110833"/>
            <a:ext cx="1394152" cy="16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05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 animBg="1"/>
      <p:bldP spid="52" grpId="0" animBg="1"/>
      <p:bldP spid="53" grpId="0" animBg="1"/>
      <p:bldP spid="54" grpId="0" animBg="1"/>
      <p:bldP spid="55" grpId="0" animBg="1"/>
      <p:bldP spid="2" grpId="0" animBg="1"/>
      <p:bldP spid="3" grpId="0" animBg="1"/>
      <p:bldP spid="27" grpId="0" animBg="1"/>
      <p:bldP spid="29" grpId="0"/>
      <p:bldP spid="30" grpId="0" animBg="1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152ED-2499-07C0-6E4D-B2AB536E1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D5FB6C-F041-A131-BBEB-0A141C6D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2284"/>
          <a:stretch>
            <a:fillRect/>
          </a:stretch>
        </p:blipFill>
        <p:spPr>
          <a:xfrm>
            <a:off x="2996942" y="850529"/>
            <a:ext cx="1586400" cy="94310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18CE87E-1D96-4AED-29F2-4A4D238EEE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16" r="54362"/>
          <a:stretch>
            <a:fillRect/>
          </a:stretch>
        </p:blipFill>
        <p:spPr>
          <a:xfrm>
            <a:off x="4483412" y="865811"/>
            <a:ext cx="2500321" cy="94310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46C8A75-0D22-E9DA-6206-49A67B1746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275" r="22612"/>
          <a:stretch>
            <a:fillRect/>
          </a:stretch>
        </p:blipFill>
        <p:spPr>
          <a:xfrm>
            <a:off x="6983733" y="837800"/>
            <a:ext cx="2786054" cy="943107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D4ECD990-BC12-C18E-8063-C57BC82248E1}"/>
              </a:ext>
            </a:extLst>
          </p:cNvPr>
          <p:cNvSpPr/>
          <p:nvPr/>
        </p:nvSpPr>
        <p:spPr>
          <a:xfrm>
            <a:off x="7337880" y="974783"/>
            <a:ext cx="759709" cy="66914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F0E82EE-D49D-571C-D114-7F1F59155E11}"/>
              </a:ext>
            </a:extLst>
          </p:cNvPr>
          <p:cNvSpPr/>
          <p:nvPr/>
        </p:nvSpPr>
        <p:spPr>
          <a:xfrm>
            <a:off x="4483412" y="1085324"/>
            <a:ext cx="684221" cy="533889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BCB5C25-E060-7F3F-9010-A3B407ECF4E8}"/>
              </a:ext>
            </a:extLst>
          </p:cNvPr>
          <p:cNvSpPr/>
          <p:nvPr/>
        </p:nvSpPr>
        <p:spPr>
          <a:xfrm>
            <a:off x="8192256" y="985300"/>
            <a:ext cx="1384014" cy="669140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5BE62E27-5F40-3208-A78B-EEEDB58DFB1B}"/>
              </a:ext>
            </a:extLst>
          </p:cNvPr>
          <p:cNvSpPr/>
          <p:nvPr/>
        </p:nvSpPr>
        <p:spPr>
          <a:xfrm>
            <a:off x="5071461" y="1014445"/>
            <a:ext cx="1996702" cy="60476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550B40EA-E37B-6946-CDEE-10FBE3E5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53"/>
          <a:stretch>
            <a:fillRect/>
          </a:stretch>
        </p:blipFill>
        <p:spPr>
          <a:xfrm>
            <a:off x="8376760" y="1822102"/>
            <a:ext cx="3281385" cy="2642638"/>
          </a:xfrm>
          <a:prstGeom prst="rect">
            <a:avLst/>
          </a:prstGeom>
        </p:spPr>
      </p:pic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2B021DFF-5F47-37ED-6E60-2993E55CB13D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884263" y="1654440"/>
            <a:ext cx="499861" cy="4495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E966BE1-F2F1-A1E5-177B-7FFB84A4D707}"/>
              </a:ext>
            </a:extLst>
          </p:cNvPr>
          <p:cNvSpPr txBox="1"/>
          <p:nvPr/>
        </p:nvSpPr>
        <p:spPr>
          <a:xfrm>
            <a:off x="9769787" y="4158504"/>
            <a:ext cx="8202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>
                <a:latin typeface="Aptos Display" panose="020B0004020202020204" pitchFamily="34" charset="0"/>
              </a:rPr>
              <a:t>Weyl</a:t>
            </a:r>
            <a:endParaRPr lang="es-CO" dirty="0">
              <a:latin typeface="Aptos Display" panose="020B0004020202020204" pitchFamily="34" charset="0"/>
            </a:endParaRP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B0D7E87D-9A14-5FB3-BD71-46D028442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358" y="1743480"/>
            <a:ext cx="3153582" cy="2783905"/>
          </a:xfrm>
          <a:prstGeom prst="rect">
            <a:avLst/>
          </a:prstGeom>
        </p:spPr>
      </p:pic>
      <p:grpSp>
        <p:nvGrpSpPr>
          <p:cNvPr id="57" name="Grupo 56">
            <a:extLst>
              <a:ext uri="{FF2B5EF4-FFF2-40B4-BE49-F238E27FC236}">
                <a16:creationId xmlns:a16="http://schemas.microsoft.com/office/drawing/2014/main" id="{1DEB4902-6C72-9709-2145-A43302860FF1}"/>
              </a:ext>
            </a:extLst>
          </p:cNvPr>
          <p:cNvGrpSpPr/>
          <p:nvPr/>
        </p:nvGrpSpPr>
        <p:grpSpPr>
          <a:xfrm>
            <a:off x="199224" y="1614581"/>
            <a:ext cx="3120665" cy="2912804"/>
            <a:chOff x="288767" y="1896432"/>
            <a:chExt cx="2403794" cy="2318381"/>
          </a:xfrm>
        </p:grpSpPr>
        <p:pic>
          <p:nvPicPr>
            <p:cNvPr id="6146" name="Picture 2" descr="Fig. 1">
              <a:extLst>
                <a:ext uri="{FF2B5EF4-FFF2-40B4-BE49-F238E27FC236}">
                  <a16:creationId xmlns:a16="http://schemas.microsoft.com/office/drawing/2014/main" id="{D3BC33F9-F284-51F7-2F49-495CDB771C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074" b="55834"/>
            <a:stretch>
              <a:fillRect/>
            </a:stretch>
          </p:blipFill>
          <p:spPr bwMode="auto">
            <a:xfrm>
              <a:off x="288767" y="1982378"/>
              <a:ext cx="2403794" cy="22324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ángulo 54">
              <a:extLst>
                <a:ext uri="{FF2B5EF4-FFF2-40B4-BE49-F238E27FC236}">
                  <a16:creationId xmlns:a16="http://schemas.microsoft.com/office/drawing/2014/main" id="{8E61C1B1-876F-44DD-A19A-364A644188D6}"/>
                </a:ext>
              </a:extLst>
            </p:cNvPr>
            <p:cNvSpPr/>
            <p:nvPr/>
          </p:nvSpPr>
          <p:spPr>
            <a:xfrm>
              <a:off x="288767" y="1896432"/>
              <a:ext cx="542925" cy="3895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283C3434-C219-C13A-D929-7F704F032A2E}"/>
              </a:ext>
            </a:extLst>
          </p:cNvPr>
          <p:cNvCxnSpPr>
            <a:cxnSpLocks/>
          </p:cNvCxnSpPr>
          <p:nvPr/>
        </p:nvCxnSpPr>
        <p:spPr>
          <a:xfrm flipH="1">
            <a:off x="6336131" y="1531974"/>
            <a:ext cx="204311" cy="370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53" name="CuadroTexto 2052">
                <a:extLst>
                  <a:ext uri="{FF2B5EF4-FFF2-40B4-BE49-F238E27FC236}">
                    <a16:creationId xmlns:a16="http://schemas.microsoft.com/office/drawing/2014/main" id="{A8D76A0E-25D3-C119-9392-7A8AF5716FC2}"/>
                  </a:ext>
                </a:extLst>
              </p:cNvPr>
              <p:cNvSpPr txBox="1"/>
              <p:nvPr/>
            </p:nvSpPr>
            <p:spPr>
              <a:xfrm>
                <a:off x="345960" y="4926475"/>
                <a:ext cx="2650982" cy="3540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d>
                        <m:d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CO" sz="20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s-CO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hr m:val="̂"/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053" name="CuadroTexto 2052">
                <a:extLst>
                  <a:ext uri="{FF2B5EF4-FFF2-40B4-BE49-F238E27FC236}">
                    <a16:creationId xmlns:a16="http://schemas.microsoft.com/office/drawing/2014/main" id="{A8D76A0E-25D3-C119-9392-7A8AF5716F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60" y="4926475"/>
                <a:ext cx="2650982" cy="354071"/>
              </a:xfrm>
              <a:prstGeom prst="rect">
                <a:avLst/>
              </a:prstGeom>
              <a:blipFill>
                <a:blip r:embed="rId6"/>
                <a:stretch>
                  <a:fillRect l="-1839" t="-12069" r="-12874" b="-18966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6" name="CuadroTexto 2055">
                <a:extLst>
                  <a:ext uri="{FF2B5EF4-FFF2-40B4-BE49-F238E27FC236}">
                    <a16:creationId xmlns:a16="http://schemas.microsoft.com/office/drawing/2014/main" id="{AF32E044-2890-3C03-8F8D-443FC380EBD1}"/>
                  </a:ext>
                </a:extLst>
              </p:cNvPr>
              <p:cNvSpPr txBox="1"/>
              <p:nvPr/>
            </p:nvSpPr>
            <p:spPr>
              <a:xfrm>
                <a:off x="5076748" y="5015949"/>
                <a:ext cx="2518766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056" name="CuadroTexto 2055">
                <a:extLst>
                  <a:ext uri="{FF2B5EF4-FFF2-40B4-BE49-F238E27FC236}">
                    <a16:creationId xmlns:a16="http://schemas.microsoft.com/office/drawing/2014/main" id="{AF32E044-2890-3C03-8F8D-443FC380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748" y="5015949"/>
                <a:ext cx="2518766" cy="331950"/>
              </a:xfrm>
              <a:prstGeom prst="rect">
                <a:avLst/>
              </a:prstGeom>
              <a:blipFill>
                <a:blip r:embed="rId7"/>
                <a:stretch>
                  <a:fillRect l="-1937" r="-3390" b="-27778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7" name="CuadroTexto 2056">
                <a:extLst>
                  <a:ext uri="{FF2B5EF4-FFF2-40B4-BE49-F238E27FC236}">
                    <a16:creationId xmlns:a16="http://schemas.microsoft.com/office/drawing/2014/main" id="{135BD403-0143-308F-CA60-4A4E190433A1}"/>
                  </a:ext>
                </a:extLst>
              </p:cNvPr>
              <p:cNvSpPr txBox="1"/>
              <p:nvPr/>
            </p:nvSpPr>
            <p:spPr>
              <a:xfrm>
                <a:off x="8815043" y="4987356"/>
                <a:ext cx="2645917" cy="3319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s-CO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O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s-CO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O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000" dirty="0"/>
              </a:p>
            </p:txBody>
          </p:sp>
        </mc:Choice>
        <mc:Fallback xmlns="">
          <p:sp>
            <p:nvSpPr>
              <p:cNvPr id="2057" name="CuadroTexto 2056">
                <a:extLst>
                  <a:ext uri="{FF2B5EF4-FFF2-40B4-BE49-F238E27FC236}">
                    <a16:creationId xmlns:a16="http://schemas.microsoft.com/office/drawing/2014/main" id="{135BD403-0143-308F-CA60-4A4E19043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5043" y="4987356"/>
                <a:ext cx="2645917" cy="331950"/>
              </a:xfrm>
              <a:prstGeom prst="rect">
                <a:avLst/>
              </a:prstGeom>
              <a:blipFill>
                <a:blip r:embed="rId8"/>
                <a:stretch>
                  <a:fillRect l="-1613" r="-3226" b="-25455"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ctor recto de flecha 19">
            <a:extLst>
              <a:ext uri="{FF2B5EF4-FFF2-40B4-BE49-F238E27FC236}">
                <a16:creationId xmlns:a16="http://schemas.microsoft.com/office/drawing/2014/main" id="{F1847C4E-8F46-7F3A-DC3E-76ACE84B3FA0}"/>
              </a:ext>
            </a:extLst>
          </p:cNvPr>
          <p:cNvCxnSpPr>
            <a:cxnSpLocks/>
          </p:cNvCxnSpPr>
          <p:nvPr/>
        </p:nvCxnSpPr>
        <p:spPr>
          <a:xfrm flipH="1">
            <a:off x="2234625" y="1525345"/>
            <a:ext cx="3726466" cy="332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9" name="Grupo 2068">
            <a:extLst>
              <a:ext uri="{FF2B5EF4-FFF2-40B4-BE49-F238E27FC236}">
                <a16:creationId xmlns:a16="http://schemas.microsoft.com/office/drawing/2014/main" id="{2AA59D56-4BBA-65A4-3426-1DEAE9E04112}"/>
              </a:ext>
            </a:extLst>
          </p:cNvPr>
          <p:cNvGrpSpPr/>
          <p:nvPr/>
        </p:nvGrpSpPr>
        <p:grpSpPr>
          <a:xfrm>
            <a:off x="2806059" y="5450734"/>
            <a:ext cx="1308742" cy="1365505"/>
            <a:chOff x="3284683" y="5248521"/>
            <a:chExt cx="1458766" cy="1424838"/>
          </a:xfrm>
        </p:grpSpPr>
        <p:pic>
          <p:nvPicPr>
            <p:cNvPr id="2067" name="Picture 4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E04AAB41-85CF-DBDD-24B9-3C03C06A9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11405" r="47037"/>
            <a:stretch>
              <a:fillRect/>
            </a:stretch>
          </p:blipFill>
          <p:spPr>
            <a:xfrm>
              <a:off x="3284683" y="5248521"/>
              <a:ext cx="1293882" cy="1424838"/>
            </a:xfrm>
            <a:prstGeom prst="rect">
              <a:avLst/>
            </a:prstGeom>
          </p:spPr>
        </p:pic>
        <p:sp>
          <p:nvSpPr>
            <p:cNvPr id="2068" name="Rectángulo 2067">
              <a:extLst>
                <a:ext uri="{FF2B5EF4-FFF2-40B4-BE49-F238E27FC236}">
                  <a16:creationId xmlns:a16="http://schemas.microsoft.com/office/drawing/2014/main" id="{50ACEECA-0B1C-B364-8C2C-9ECE7AF928EC}"/>
                </a:ext>
              </a:extLst>
            </p:cNvPr>
            <p:cNvSpPr/>
            <p:nvPr/>
          </p:nvSpPr>
          <p:spPr>
            <a:xfrm>
              <a:off x="4200524" y="6186489"/>
              <a:ext cx="542925" cy="4868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2070" name="TextBox 87">
            <a:extLst>
              <a:ext uri="{FF2B5EF4-FFF2-40B4-BE49-F238E27FC236}">
                <a16:creationId xmlns:a16="http://schemas.microsoft.com/office/drawing/2014/main" id="{64FC5C81-A543-6341-C446-B35CAEBD81E4}"/>
              </a:ext>
            </a:extLst>
          </p:cNvPr>
          <p:cNvSpPr txBox="1"/>
          <p:nvPr/>
        </p:nvSpPr>
        <p:spPr>
          <a:xfrm>
            <a:off x="949460" y="5925872"/>
            <a:ext cx="18565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2400" b="1" dirty="0">
                <a:solidFill>
                  <a:srgbClr val="0070C0"/>
                </a:solidFill>
              </a:rPr>
              <a:t>Quadrupole</a:t>
            </a:r>
          </a:p>
        </p:txBody>
      </p:sp>
      <p:pic>
        <p:nvPicPr>
          <p:cNvPr id="2072" name="Imagen 2071">
            <a:extLst>
              <a:ext uri="{FF2B5EF4-FFF2-40B4-BE49-F238E27FC236}">
                <a16:creationId xmlns:a16="http://schemas.microsoft.com/office/drawing/2014/main" id="{599E083E-19C5-3722-E696-5EEE3CA2A0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40406" y="5723702"/>
            <a:ext cx="4967748" cy="993549"/>
          </a:xfrm>
          <a:prstGeom prst="rect">
            <a:avLst/>
          </a:prstGeom>
        </p:spPr>
      </p:pic>
      <p:sp>
        <p:nvSpPr>
          <p:cNvPr id="2073" name="Forma libre: forma 2072">
            <a:extLst>
              <a:ext uri="{FF2B5EF4-FFF2-40B4-BE49-F238E27FC236}">
                <a16:creationId xmlns:a16="http://schemas.microsoft.com/office/drawing/2014/main" id="{A5CDDDCC-852E-A7C6-AA89-ADE9ADD9229F}"/>
              </a:ext>
            </a:extLst>
          </p:cNvPr>
          <p:cNvSpPr/>
          <p:nvPr/>
        </p:nvSpPr>
        <p:spPr>
          <a:xfrm>
            <a:off x="100013" y="5371179"/>
            <a:ext cx="11915775" cy="243835"/>
          </a:xfrm>
          <a:custGeom>
            <a:avLst/>
            <a:gdLst>
              <a:gd name="connsiteX0" fmla="*/ 0 w 11915775"/>
              <a:gd name="connsiteY0" fmla="*/ 100942 h 243835"/>
              <a:gd name="connsiteX1" fmla="*/ 1457325 w 11915775"/>
              <a:gd name="connsiteY1" fmla="*/ 100942 h 243835"/>
              <a:gd name="connsiteX2" fmla="*/ 3157537 w 11915775"/>
              <a:gd name="connsiteY2" fmla="*/ 158092 h 243835"/>
              <a:gd name="connsiteX3" fmla="*/ 4729162 w 11915775"/>
              <a:gd name="connsiteY3" fmla="*/ 930 h 243835"/>
              <a:gd name="connsiteX4" fmla="*/ 6186487 w 11915775"/>
              <a:gd name="connsiteY4" fmla="*/ 243817 h 243835"/>
              <a:gd name="connsiteX5" fmla="*/ 7843837 w 11915775"/>
              <a:gd name="connsiteY5" fmla="*/ 15217 h 243835"/>
              <a:gd name="connsiteX6" fmla="*/ 9072562 w 11915775"/>
              <a:gd name="connsiteY6" fmla="*/ 215242 h 243835"/>
              <a:gd name="connsiteX7" fmla="*/ 10072687 w 11915775"/>
              <a:gd name="connsiteY7" fmla="*/ 72367 h 243835"/>
              <a:gd name="connsiteX8" fmla="*/ 11201400 w 11915775"/>
              <a:gd name="connsiteY8" fmla="*/ 215242 h 243835"/>
              <a:gd name="connsiteX9" fmla="*/ 11787187 w 11915775"/>
              <a:gd name="connsiteY9" fmla="*/ 200955 h 243835"/>
              <a:gd name="connsiteX10" fmla="*/ 11915775 w 11915775"/>
              <a:gd name="connsiteY10" fmla="*/ 229530 h 243835"/>
              <a:gd name="connsiteX11" fmla="*/ 11915775 w 11915775"/>
              <a:gd name="connsiteY11" fmla="*/ 229530 h 243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915775" h="243835">
                <a:moveTo>
                  <a:pt x="0" y="100942"/>
                </a:moveTo>
                <a:cubicBezTo>
                  <a:pt x="465534" y="96179"/>
                  <a:pt x="931069" y="91417"/>
                  <a:pt x="1457325" y="100942"/>
                </a:cubicBezTo>
                <a:cubicBezTo>
                  <a:pt x="1983581" y="110467"/>
                  <a:pt x="2612231" y="174761"/>
                  <a:pt x="3157537" y="158092"/>
                </a:cubicBezTo>
                <a:cubicBezTo>
                  <a:pt x="3702843" y="141423"/>
                  <a:pt x="4224337" y="-13357"/>
                  <a:pt x="4729162" y="930"/>
                </a:cubicBezTo>
                <a:cubicBezTo>
                  <a:pt x="5233987" y="15217"/>
                  <a:pt x="5667375" y="241436"/>
                  <a:pt x="6186487" y="243817"/>
                </a:cubicBezTo>
                <a:cubicBezTo>
                  <a:pt x="6705600" y="246198"/>
                  <a:pt x="7362825" y="19979"/>
                  <a:pt x="7843837" y="15217"/>
                </a:cubicBezTo>
                <a:cubicBezTo>
                  <a:pt x="8324849" y="10455"/>
                  <a:pt x="8701087" y="205717"/>
                  <a:pt x="9072562" y="215242"/>
                </a:cubicBezTo>
                <a:cubicBezTo>
                  <a:pt x="9444037" y="224767"/>
                  <a:pt x="9717881" y="72367"/>
                  <a:pt x="10072687" y="72367"/>
                </a:cubicBezTo>
                <a:cubicBezTo>
                  <a:pt x="10427493" y="72367"/>
                  <a:pt x="10915650" y="193811"/>
                  <a:pt x="11201400" y="215242"/>
                </a:cubicBezTo>
                <a:cubicBezTo>
                  <a:pt x="11487150" y="236673"/>
                  <a:pt x="11668125" y="198574"/>
                  <a:pt x="11787187" y="200955"/>
                </a:cubicBezTo>
                <a:cubicBezTo>
                  <a:pt x="11906249" y="203336"/>
                  <a:pt x="11915775" y="229530"/>
                  <a:pt x="11915775" y="229530"/>
                </a:cubicBezTo>
                <a:lnTo>
                  <a:pt x="11915775" y="229530"/>
                </a:lnTo>
              </a:path>
            </a:pathLst>
          </a:custGeom>
          <a:ln>
            <a:solidFill>
              <a:srgbClr val="00206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7F727E83-E501-AE67-F609-321CEACB494A}"/>
              </a:ext>
            </a:extLst>
          </p:cNvPr>
          <p:cNvCxnSpPr>
            <a:cxnSpLocks/>
          </p:cNvCxnSpPr>
          <p:nvPr/>
        </p:nvCxnSpPr>
        <p:spPr>
          <a:xfrm flipH="1">
            <a:off x="6530289" y="1589373"/>
            <a:ext cx="1814120" cy="42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9097B34-3290-504A-F450-B2463885C941}"/>
              </a:ext>
            </a:extLst>
          </p:cNvPr>
          <p:cNvSpPr txBox="1">
            <a:spLocks/>
          </p:cNvSpPr>
          <p:nvPr/>
        </p:nvSpPr>
        <p:spPr>
          <a:xfrm>
            <a:off x="101595" y="110833"/>
            <a:ext cx="9836883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850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 err="1"/>
              <a:t>Magnetoelectric</a:t>
            </a:r>
            <a:r>
              <a:rPr lang="pt-BR" sz="3200" b="0" kern="0" dirty="0"/>
              <a:t> </a:t>
            </a:r>
            <a:r>
              <a:rPr lang="pt-BR" sz="3200" b="0" kern="0" dirty="0" err="1"/>
              <a:t>coupling</a:t>
            </a:r>
            <a:r>
              <a:rPr lang="pt-BR" sz="3200" b="0" kern="0" dirty="0"/>
              <a:t> </a:t>
            </a:r>
            <a:r>
              <a:rPr lang="pt-BR" sz="3200" b="0" kern="0" dirty="0" err="1"/>
              <a:t>produce</a:t>
            </a:r>
            <a:r>
              <a:rPr lang="pt-BR" sz="3200" b="0" kern="0" dirty="0"/>
              <a:t> </a:t>
            </a:r>
            <a:r>
              <a:rPr lang="pt-BR" sz="3200" b="0" kern="0" dirty="0" err="1"/>
              <a:t>Weyl</a:t>
            </a:r>
            <a:r>
              <a:rPr lang="pt-BR" sz="3200" b="0" kern="0" dirty="0"/>
              <a:t> </a:t>
            </a:r>
            <a:r>
              <a:rPr lang="pt-BR" sz="3200" b="0" kern="0" dirty="0" err="1"/>
              <a:t>and</a:t>
            </a:r>
            <a:r>
              <a:rPr lang="pt-BR" sz="3200" b="0" kern="0" dirty="0"/>
              <a:t> </a:t>
            </a:r>
            <a:r>
              <a:rPr lang="pt-BR" sz="3200" b="0" kern="0" dirty="0" err="1"/>
              <a:t>Rashba</a:t>
            </a:r>
            <a:r>
              <a:rPr lang="pt-BR" sz="3200" b="0" kern="0" dirty="0"/>
              <a:t> spin textures </a:t>
            </a:r>
          </a:p>
        </p:txBody>
      </p:sp>
      <p:sp>
        <p:nvSpPr>
          <p:cNvPr id="4" name="CuadroTexto 11">
            <a:extLst>
              <a:ext uri="{FF2B5EF4-FFF2-40B4-BE49-F238E27FC236}">
                <a16:creationId xmlns:a16="http://schemas.microsoft.com/office/drawing/2014/main" id="{581FAC42-85D7-891A-0579-7EB655276B83}"/>
              </a:ext>
            </a:extLst>
          </p:cNvPr>
          <p:cNvSpPr txBox="1"/>
          <p:nvPr/>
        </p:nvSpPr>
        <p:spPr>
          <a:xfrm>
            <a:off x="8354331" y="6534835"/>
            <a:ext cx="39596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5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CMA</a:t>
            </a:r>
            <a:r>
              <a:rPr lang="en-US" sz="1500" b="1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500" i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Physical Review B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 112</a:t>
            </a:r>
            <a:r>
              <a:rPr lang="en-US" sz="15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 054440 </a:t>
            </a:r>
            <a:r>
              <a:rPr lang="en-US" sz="1500" i="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(2025)</a:t>
            </a:r>
            <a:endParaRPr lang="es-CO" sz="15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30648-1810-7472-13CE-E4C00E8150EB}"/>
              </a:ext>
            </a:extLst>
          </p:cNvPr>
          <p:cNvSpPr txBox="1"/>
          <p:nvPr/>
        </p:nvSpPr>
        <p:spPr>
          <a:xfrm>
            <a:off x="0" y="6488668"/>
            <a:ext cx="14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Submitted…</a:t>
            </a:r>
          </a:p>
        </p:txBody>
      </p:sp>
      <p:pic>
        <p:nvPicPr>
          <p:cNvPr id="14" name="Picture 13" descr="A person pointing at a poster&#10;&#10;AI-generated content may be incorrect.">
            <a:extLst>
              <a:ext uri="{FF2B5EF4-FFF2-40B4-BE49-F238E27FC236}">
                <a16:creationId xmlns:a16="http://schemas.microsoft.com/office/drawing/2014/main" id="{AB7A4E7D-E764-6FE5-A7B5-49F8E553858E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45059" t="24902" b="27204"/>
          <a:stretch>
            <a:fillRect/>
          </a:stretch>
        </p:blipFill>
        <p:spPr>
          <a:xfrm>
            <a:off x="10700851" y="110833"/>
            <a:ext cx="1394152" cy="162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8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7" grpId="0" animBg="1"/>
      <p:bldP spid="48" grpId="0"/>
      <p:bldP spid="2053" grpId="0"/>
      <p:bldP spid="2056" grpId="0"/>
      <p:bldP spid="2057" grpId="0"/>
      <p:bldP spid="2070" grpId="0"/>
      <p:bldP spid="207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F4A9-E87C-D216-FBF8-73688E2C7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103923-8259-C96B-2438-3B3052DE88B9}"/>
              </a:ext>
            </a:extLst>
          </p:cNvPr>
          <p:cNvSpPr txBox="1"/>
          <p:nvPr/>
        </p:nvSpPr>
        <p:spPr>
          <a:xfrm>
            <a:off x="8360803" y="6416864"/>
            <a:ext cx="3831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CO" sz="2400" dirty="0"/>
              <a:t>era.acosta@ufabc.edu.br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32AFFA8-9029-AC56-4279-B11A0F719F73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pt-BR" sz="3200" b="0" kern="0" dirty="0"/>
              <a:t>Take home </a:t>
            </a:r>
            <a:r>
              <a:rPr lang="pt-BR" sz="3200" b="0" kern="0" dirty="0" err="1"/>
              <a:t>messages</a:t>
            </a:r>
            <a:r>
              <a:rPr lang="pt-BR" sz="3200" b="0" kern="0" dirty="0"/>
              <a:t>...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30E8763D-055B-7BC9-4B9D-25FFFF96B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563" y="791503"/>
            <a:ext cx="1100987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There are infinite ways to combine building blocks to construct “novel” phenomena — so it is likely that many others remain to be predicted.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CO" altLang="en-CO" sz="2800" dirty="0">
              <a:latin typeface="-webkit-standar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In magnetic materials, history took a different turn: the theory once used to explain them was not entirely correct, yet nobody noticed it before.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0" lang="en-CO" altLang="en-CO" sz="2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-webkit-standar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 The magnetoelectric coupling can explain all the observed spin splitting. </a:t>
            </a:r>
            <a:r>
              <a:rPr lang="en-CO" altLang="en-CO" sz="2800" dirty="0">
                <a:solidFill>
                  <a:srgbClr val="000000"/>
                </a:solidFill>
                <a:latin typeface="-webkit-standard"/>
              </a:rPr>
              <a:t>Applications are still an open questions. </a:t>
            </a: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lang="en-CO" altLang="en-CO" sz="2800" dirty="0">
              <a:latin typeface="-webkit-standard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0" lang="en-CO" altLang="en-CO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-webkit-standard"/>
              </a:rPr>
              <a:t>The prediction of novel quantum materials through machine learning and other emerging tools (e.g., inverse design) is an open and exciting avenue in the AI era.</a:t>
            </a:r>
            <a:endParaRPr kumimoji="0" lang="en-CO" altLang="en-CO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773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C8FE-C2BD-02D4-7620-F6BD72C51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38FA8-80D8-ACB2-4E83-7E173D633B2A}"/>
              </a:ext>
            </a:extLst>
          </p:cNvPr>
          <p:cNvCxnSpPr>
            <a:cxnSpLocks/>
          </p:cNvCxnSpPr>
          <p:nvPr/>
        </p:nvCxnSpPr>
        <p:spPr>
          <a:xfrm>
            <a:off x="3593655" y="5588060"/>
            <a:ext cx="2880000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1FDCFD-94F9-B6D8-FCEC-EC12F5F9367A}"/>
              </a:ext>
            </a:extLst>
          </p:cNvPr>
          <p:cNvCxnSpPr>
            <a:cxnSpLocks/>
          </p:cNvCxnSpPr>
          <p:nvPr/>
        </p:nvCxnSpPr>
        <p:spPr>
          <a:xfrm flipV="1">
            <a:off x="6473655" y="4392230"/>
            <a:ext cx="0" cy="118800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6BD2031-9293-1AB0-C835-C8A9953915CA}"/>
              </a:ext>
            </a:extLst>
          </p:cNvPr>
          <p:cNvGrpSpPr/>
          <p:nvPr/>
        </p:nvGrpSpPr>
        <p:grpSpPr>
          <a:xfrm>
            <a:off x="4195654" y="4713733"/>
            <a:ext cx="4053013" cy="1910423"/>
            <a:chOff x="4082669" y="4714728"/>
            <a:chExt cx="4053013" cy="191042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0CF7DA4-7BE6-5251-980A-A7D4E6DF3F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16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61F91214-EF60-65F7-AE39-7FF554AFF1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4354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D166739-4D82-1BC5-E121-1A7654DF20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069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33A13E9-C32E-4869-8D0E-4F7665CBD3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2682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4F31BD-CD21-AC51-F0EC-FDE11BC975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314C76B-BC13-EF87-D843-2D1B761A9A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2669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9883031-DCCC-DF49-FA15-DAF2BAE046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5533" y="4746797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595D5C4-2251-FB57-8A62-D2689FE142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5533" y="6085151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B224C3D-5237-9389-C6DA-3DE3F39814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3155" y="4746797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A8CB8C4F-522B-4C9B-740D-7126614EE2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3155" y="6085151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64F29AC-CDA9-202E-636A-B879F5F16F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185" y="471472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0BE4BC24-9F5B-72E0-7EFB-936DFF08EF7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185" y="6053082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C62199BE-33E5-CF9B-8CB3-0F0EC6F7C5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950" y="4719317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E420859-E5B5-D737-26F5-F5170EF379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950" y="6057671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9EDBF70-2746-989F-143F-A3A51A66F1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2897" y="4746081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1F4568F-B124-F1B6-4630-B1DEFDD800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2897" y="6084435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8245F97-1FB9-823F-64DC-A8C8335437E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4733562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AA7634B-1411-EF4C-0BA7-5601585445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6071916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pic>
        <p:nvPicPr>
          <p:cNvPr id="6" name="Picture 5" descr="A timeline of physics and physics&#10;&#10;AI-generated content may be incorrect.">
            <a:extLst>
              <a:ext uri="{FF2B5EF4-FFF2-40B4-BE49-F238E27FC236}">
                <a16:creationId xmlns:a16="http://schemas.microsoft.com/office/drawing/2014/main" id="{51516ED5-0F97-8995-F707-EF672E3F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859" b="14640"/>
          <a:stretch>
            <a:fillRect/>
          </a:stretch>
        </p:blipFill>
        <p:spPr>
          <a:xfrm>
            <a:off x="382883" y="963341"/>
            <a:ext cx="8078742" cy="3420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A55223D-0B75-9AEC-1186-3557C40C681C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2500" b="0" i="1" dirty="0">
                <a:solidFill>
                  <a:prstClr val="white"/>
                </a:solidFill>
              </a:rPr>
              <a:t>Quantum materials: potential applications 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C6F408-AD6E-1F5B-2BC9-FDD2B3D61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57" y="4486232"/>
            <a:ext cx="3240000" cy="216000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D41276E-DA27-EC9B-84FE-1A1478A16260}"/>
              </a:ext>
            </a:extLst>
          </p:cNvPr>
          <p:cNvGrpSpPr/>
          <p:nvPr/>
        </p:nvGrpSpPr>
        <p:grpSpPr>
          <a:xfrm>
            <a:off x="9078523" y="789721"/>
            <a:ext cx="2572499" cy="3599688"/>
            <a:chOff x="9078523" y="899891"/>
            <a:chExt cx="2572499" cy="359968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3329FA2-28F7-3257-8F0E-9F6BBB8B8414}"/>
                </a:ext>
              </a:extLst>
            </p:cNvPr>
            <p:cNvSpPr/>
            <p:nvPr/>
          </p:nvSpPr>
          <p:spPr>
            <a:xfrm>
              <a:off x="9099109" y="899891"/>
              <a:ext cx="2531327" cy="3599688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0932C0C-1273-55FD-B979-E5AD06D517D7}"/>
                </a:ext>
              </a:extLst>
            </p:cNvPr>
            <p:cNvSpPr txBox="1"/>
            <p:nvPr/>
          </p:nvSpPr>
          <p:spPr>
            <a:xfrm>
              <a:off x="9078523" y="3404709"/>
              <a:ext cx="25724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419" sz="2800" dirty="0">
                  <a:solidFill>
                    <a:srgbClr val="7030A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Magnetoelectric</a:t>
              </a:r>
              <a:endParaRPr lang="en-CO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3" name="Picture 12" descr="A colorful glowing magnets with white text&#10;&#10;AI-generated content may be incorrect.">
              <a:extLst>
                <a:ext uri="{FF2B5EF4-FFF2-40B4-BE49-F238E27FC236}">
                  <a16:creationId xmlns:a16="http://schemas.microsoft.com/office/drawing/2014/main" id="{2F80F8A9-62A2-0332-67E1-0B784EEE8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6959" t="16816" r="17187" b="20931"/>
            <a:stretch>
              <a:fillRect/>
            </a:stretch>
          </p:blipFill>
          <p:spPr>
            <a:xfrm>
              <a:off x="9221772" y="1071807"/>
              <a:ext cx="2286000" cy="2160986"/>
            </a:xfrm>
            <a:prstGeom prst="rect">
              <a:avLst/>
            </a:prstGeom>
          </p:spPr>
        </p:pic>
      </p:grpSp>
      <p:pic>
        <p:nvPicPr>
          <p:cNvPr id="18" name="Picture 17" descr="A diagram of different types of applications&#10;&#10;AI-generated content may be incorrect.">
            <a:extLst>
              <a:ext uri="{FF2B5EF4-FFF2-40B4-BE49-F238E27FC236}">
                <a16:creationId xmlns:a16="http://schemas.microsoft.com/office/drawing/2014/main" id="{CE3A4101-2CB8-EE76-B166-D9302449B0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89" y="794767"/>
            <a:ext cx="0" cy="0"/>
          </a:xfrm>
          <a:prstGeom prst="rect">
            <a:avLst/>
          </a:prstGeom>
        </p:spPr>
      </p:pic>
      <p:pic>
        <p:nvPicPr>
          <p:cNvPr id="26" name="Picture 25" descr="A diagram of different types of applications&#10;&#10;AI-generated content may be incorrect.">
            <a:extLst>
              <a:ext uri="{FF2B5EF4-FFF2-40B4-BE49-F238E27FC236}">
                <a16:creationId xmlns:a16="http://schemas.microsoft.com/office/drawing/2014/main" id="{40B8574A-9586-F174-EF3B-64E40C8DBC6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90" t="36350" b="26715"/>
          <a:stretch>
            <a:fillRect/>
          </a:stretch>
        </p:blipFill>
        <p:spPr>
          <a:xfrm>
            <a:off x="2534856" y="883646"/>
            <a:ext cx="6065382" cy="2127740"/>
          </a:xfrm>
          <a:prstGeom prst="rect">
            <a:avLst/>
          </a:prstGeom>
        </p:spPr>
      </p:pic>
      <p:pic>
        <p:nvPicPr>
          <p:cNvPr id="27" name="Picture 26" descr="A diagram of different types of applications&#10;&#10;AI-generated content may be incorrect.">
            <a:extLst>
              <a:ext uri="{FF2B5EF4-FFF2-40B4-BE49-F238E27FC236}">
                <a16:creationId xmlns:a16="http://schemas.microsoft.com/office/drawing/2014/main" id="{8B1F9937-9705-2887-C760-8456505EC8B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9090" t="36919" b="46"/>
          <a:stretch>
            <a:fillRect/>
          </a:stretch>
        </p:blipFill>
        <p:spPr>
          <a:xfrm>
            <a:off x="2539333" y="940972"/>
            <a:ext cx="6065382" cy="3631237"/>
          </a:xfrm>
          <a:prstGeom prst="rect">
            <a:avLst/>
          </a:prstGeom>
        </p:spPr>
      </p:pic>
      <p:pic>
        <p:nvPicPr>
          <p:cNvPr id="39" name="Picture 38" descr="A diagram of different types of applications&#10;&#10;AI-generated content may be incorrect.">
            <a:extLst>
              <a:ext uri="{FF2B5EF4-FFF2-40B4-BE49-F238E27FC236}">
                <a16:creationId xmlns:a16="http://schemas.microsoft.com/office/drawing/2014/main" id="{3611DF80-D19A-0F27-3097-56BD06FB65B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545" t="1" r="71074" b="46"/>
          <a:stretch>
            <a:fillRect/>
          </a:stretch>
        </p:blipFill>
        <p:spPr>
          <a:xfrm>
            <a:off x="4842" y="892187"/>
            <a:ext cx="2520813" cy="57579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18722C-73F0-5F87-1174-3ABE5CA7889A}"/>
              </a:ext>
            </a:extLst>
          </p:cNvPr>
          <p:cNvSpPr txBox="1"/>
          <p:nvPr/>
        </p:nvSpPr>
        <p:spPr>
          <a:xfrm>
            <a:off x="9052785" y="6552790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Adv. Mater. 35 2107839 (2021)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B692A0-9C2D-F3CF-3BC1-819F187220A5}"/>
              </a:ext>
            </a:extLst>
          </p:cNvPr>
          <p:cNvGrpSpPr/>
          <p:nvPr/>
        </p:nvGrpSpPr>
        <p:grpSpPr>
          <a:xfrm>
            <a:off x="8678671" y="4588707"/>
            <a:ext cx="3253657" cy="1754223"/>
            <a:chOff x="8933501" y="4798567"/>
            <a:chExt cx="3253657" cy="1754223"/>
          </a:xfrm>
        </p:grpSpPr>
        <p:pic>
          <p:nvPicPr>
            <p:cNvPr id="23" name="Picture 22" descr="A screenshot of a computer screen&#10;&#10;AI-generated content may be incorrect.">
              <a:extLst>
                <a:ext uri="{FF2B5EF4-FFF2-40B4-BE49-F238E27FC236}">
                  <a16:creationId xmlns:a16="http://schemas.microsoft.com/office/drawing/2014/main" id="{BA2CC712-101B-938A-AA9C-A06FF90EF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33501" y="4824790"/>
              <a:ext cx="3253657" cy="1728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EFEFDF-B967-C234-CA9F-613671194A6B}"/>
                </a:ext>
              </a:extLst>
            </p:cNvPr>
            <p:cNvSpPr/>
            <p:nvPr/>
          </p:nvSpPr>
          <p:spPr>
            <a:xfrm>
              <a:off x="8933501" y="4815025"/>
              <a:ext cx="344774" cy="292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6F959E-C50C-996E-73BA-B35DC07C5E3A}"/>
                </a:ext>
              </a:extLst>
            </p:cNvPr>
            <p:cNvSpPr/>
            <p:nvPr/>
          </p:nvSpPr>
          <p:spPr>
            <a:xfrm>
              <a:off x="11739484" y="4798567"/>
              <a:ext cx="360000" cy="292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20C2C6F-C505-DCE4-21F6-191D99DEE6D5}"/>
              </a:ext>
            </a:extLst>
          </p:cNvPr>
          <p:cNvGrpSpPr/>
          <p:nvPr/>
        </p:nvGrpSpPr>
        <p:grpSpPr>
          <a:xfrm>
            <a:off x="4189526" y="4714728"/>
            <a:ext cx="4053013" cy="1910423"/>
            <a:chOff x="4082669" y="4714728"/>
            <a:chExt cx="4053013" cy="191042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F56213-2F10-30DF-790D-05DF638EA7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3516" y="5415258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0EAF95-5C44-0365-3EA2-3A8C86D3AD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94354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D3FA808-64C3-7961-A749-C70430BFF8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90069" y="5415258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87704B9-675E-2F28-B0DC-B172CC5581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02682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7764478-B2C2-8A94-F3C2-0EBB29DF53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5415258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31E5A01-5652-DA10-89CF-3AD8D3C5A3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82669" y="541525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4B1DFC7A-367A-C59F-86F2-668952F63E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5533" y="4746797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9AA33E5-8F38-EFE6-1978-AF1F25DBD6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485533" y="6085151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2936BC69-8CFF-D111-1AD0-96F02A14A0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3155" y="4746797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B321C92-717B-560F-002C-B4D4646A85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3155" y="6085151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46F6644-A3D0-221A-6B99-C47B97368B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185" y="4714728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35305C5-F92B-A7BE-D91E-AC4005418B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91185" y="6053082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4B8527-317F-44BB-8107-52DD81B580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950" y="4719317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6EE68FA-967E-FAC8-B3BC-03D2F5A259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93950" y="6057671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9C02724-CEB0-51DA-6D46-3F01AA85E1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2897" y="4746081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13C1CC-2507-9FA1-411E-74E8691D0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892897" y="6084435"/>
              <a:ext cx="540000" cy="540000"/>
            </a:xfrm>
            <a:prstGeom prst="rect">
              <a:avLst/>
            </a:prstGeom>
            <a:solidFill>
              <a:srgbClr val="81CDB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D822495-D380-8093-5D00-70A34A8B5E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4733562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E988DCE-84CC-2564-B1EF-B2EEF61523A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95682" y="6071916"/>
              <a:ext cx="540000" cy="540000"/>
            </a:xfrm>
            <a:prstGeom prst="rect">
              <a:avLst/>
            </a:prstGeom>
            <a:solidFill>
              <a:srgbClr val="BE85E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B400762E-0592-AB23-4EED-220822F95727}"/>
              </a:ext>
            </a:extLst>
          </p:cNvPr>
          <p:cNvGrpSpPr/>
          <p:nvPr/>
        </p:nvGrpSpPr>
        <p:grpSpPr>
          <a:xfrm>
            <a:off x="3803686" y="4398715"/>
            <a:ext cx="8146062" cy="2244664"/>
            <a:chOff x="3204927" y="4126533"/>
            <a:chExt cx="8412538" cy="2533003"/>
          </a:xfrm>
        </p:grpSpPr>
        <p:pic>
          <p:nvPicPr>
            <p:cNvPr id="83" name="Picture 2" descr="Fig. 1">
              <a:extLst>
                <a:ext uri="{FF2B5EF4-FFF2-40B4-BE49-F238E27FC236}">
                  <a16:creationId xmlns:a16="http://schemas.microsoft.com/office/drawing/2014/main" id="{B009A13D-9F0B-60B3-E562-2E86BE0B50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3" t="1" b="57180"/>
            <a:stretch>
              <a:fillRect/>
            </a:stretch>
          </p:blipFill>
          <p:spPr bwMode="auto">
            <a:xfrm>
              <a:off x="3204927" y="4139447"/>
              <a:ext cx="4093200" cy="2520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2" descr="Fig. 1">
              <a:extLst>
                <a:ext uri="{FF2B5EF4-FFF2-40B4-BE49-F238E27FC236}">
                  <a16:creationId xmlns:a16="http://schemas.microsoft.com/office/drawing/2014/main" id="{FA7888AD-F3FA-1BDA-B908-AE3CCC23BC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053" t="48474" b="8603"/>
            <a:stretch>
              <a:fillRect/>
            </a:stretch>
          </p:blipFill>
          <p:spPr bwMode="auto">
            <a:xfrm>
              <a:off x="7535065" y="4126533"/>
              <a:ext cx="4082400" cy="2519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29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3F883-2C80-83BA-278F-2442CD9A23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CSIM-BKG06.jpg" descr="ABCSIM-BKG06.jpg">
            <a:extLst>
              <a:ext uri="{FF2B5EF4-FFF2-40B4-BE49-F238E27FC236}">
                <a16:creationId xmlns:a16="http://schemas.microsoft.com/office/drawing/2014/main" id="{87AE352F-6EBE-9397-60C6-982323C1E08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E783721-7114-DB8F-6B59-7E0BF2E6ED67}"/>
              </a:ext>
            </a:extLst>
          </p:cNvPr>
          <p:cNvSpPr/>
          <p:nvPr/>
        </p:nvSpPr>
        <p:spPr>
          <a:xfrm>
            <a:off x="8670722" y="6112091"/>
            <a:ext cx="2502641" cy="297517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algn="ctr" defTabSz="412750" hangingPunct="0"/>
            <a:endParaRPr lang="pt-BR" sz="1600">
              <a:solidFill>
                <a:srgbClr val="FFFFFF"/>
              </a:solidFill>
              <a:latin typeface="Graphik Light"/>
              <a:ea typeface="Graphik Light"/>
              <a:cs typeface="Graphik Light"/>
              <a:sym typeface="Graphik Light"/>
            </a:endParaRPr>
          </a:p>
        </p:txBody>
      </p:sp>
      <p:pic>
        <p:nvPicPr>
          <p:cNvPr id="172" name="Image" descr="Image">
            <a:extLst>
              <a:ext uri="{FF2B5EF4-FFF2-40B4-BE49-F238E27FC236}">
                <a16:creationId xmlns:a16="http://schemas.microsoft.com/office/drawing/2014/main" id="{7D7781C7-A52F-D682-63AE-982BDE28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011115" y="2625640"/>
            <a:ext cx="3428038" cy="1141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>
            <a:extLst>
              <a:ext uri="{FF2B5EF4-FFF2-40B4-BE49-F238E27FC236}">
                <a16:creationId xmlns:a16="http://schemas.microsoft.com/office/drawing/2014/main" id="{5CB175DD-BD0C-2FE0-D702-717CE6B280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452" y="2553930"/>
            <a:ext cx="1699358" cy="1699358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Paula Homem…">
            <a:extLst>
              <a:ext uri="{FF2B5EF4-FFF2-40B4-BE49-F238E27FC236}">
                <a16:creationId xmlns:a16="http://schemas.microsoft.com/office/drawing/2014/main" id="{584BFECA-3CC0-A6C0-FEE0-4416E92146CA}"/>
              </a:ext>
            </a:extLst>
          </p:cNvPr>
          <p:cNvSpPr txBox="1"/>
          <p:nvPr/>
        </p:nvSpPr>
        <p:spPr>
          <a:xfrm>
            <a:off x="3585452" y="4288524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350" dirty="0"/>
              <a:t>Paula Homem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1350" dirty="0"/>
              <a:t>de Mello</a:t>
            </a:r>
          </a:p>
        </p:txBody>
      </p:sp>
      <p:sp>
        <p:nvSpPr>
          <p:cNvPr id="176" name="Paula Homem…">
            <a:extLst>
              <a:ext uri="{FF2B5EF4-FFF2-40B4-BE49-F238E27FC236}">
                <a16:creationId xmlns:a16="http://schemas.microsoft.com/office/drawing/2014/main" id="{6C255044-CF5B-18CB-D0F5-0739777FF30B}"/>
              </a:ext>
            </a:extLst>
          </p:cNvPr>
          <p:cNvSpPr txBox="1"/>
          <p:nvPr/>
        </p:nvSpPr>
        <p:spPr>
          <a:xfrm>
            <a:off x="7314625" y="4263801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Pedro 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 err="1"/>
              <a:t>Autreto</a:t>
            </a:r>
            <a:endParaRPr sz="1350" dirty="0"/>
          </a:p>
        </p:txBody>
      </p:sp>
      <p:sp>
        <p:nvSpPr>
          <p:cNvPr id="177" name="Paula Homem…">
            <a:extLst>
              <a:ext uri="{FF2B5EF4-FFF2-40B4-BE49-F238E27FC236}">
                <a16:creationId xmlns:a16="http://schemas.microsoft.com/office/drawing/2014/main" id="{3B1C2585-1E21-F333-EE3D-1CB03923123E}"/>
              </a:ext>
            </a:extLst>
          </p:cNvPr>
          <p:cNvSpPr txBox="1"/>
          <p:nvPr/>
        </p:nvSpPr>
        <p:spPr>
          <a:xfrm>
            <a:off x="7251236" y="2012622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 err="1"/>
              <a:t>Romarly</a:t>
            </a:r>
            <a:r>
              <a:rPr lang="pt-BR" sz="1350" dirty="0"/>
              <a:t> da 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Costa</a:t>
            </a:r>
            <a:endParaRPr sz="1350" dirty="0"/>
          </a:p>
        </p:txBody>
      </p:sp>
      <p:sp>
        <p:nvSpPr>
          <p:cNvPr id="178" name="Paula Homem…">
            <a:extLst>
              <a:ext uri="{FF2B5EF4-FFF2-40B4-BE49-F238E27FC236}">
                <a16:creationId xmlns:a16="http://schemas.microsoft.com/office/drawing/2014/main" id="{FC90CE55-7EC5-BEEC-F202-F83FB0139B1B}"/>
              </a:ext>
            </a:extLst>
          </p:cNvPr>
          <p:cNvSpPr txBox="1"/>
          <p:nvPr/>
        </p:nvSpPr>
        <p:spPr>
          <a:xfrm>
            <a:off x="9119538" y="2017781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Thiago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Branquinho</a:t>
            </a:r>
            <a:endParaRPr sz="1350" dirty="0"/>
          </a:p>
        </p:txBody>
      </p:sp>
      <p:sp>
        <p:nvSpPr>
          <p:cNvPr id="179" name="Paula Homem…">
            <a:extLst>
              <a:ext uri="{FF2B5EF4-FFF2-40B4-BE49-F238E27FC236}">
                <a16:creationId xmlns:a16="http://schemas.microsoft.com/office/drawing/2014/main" id="{5502E96B-E519-FBDE-6AD6-9ABFEEDE81B3}"/>
              </a:ext>
            </a:extLst>
          </p:cNvPr>
          <p:cNvSpPr txBox="1"/>
          <p:nvPr/>
        </p:nvSpPr>
        <p:spPr>
          <a:xfrm>
            <a:off x="7304826" y="6442745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Cedric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Rocha</a:t>
            </a:r>
          </a:p>
        </p:txBody>
      </p:sp>
      <p:sp>
        <p:nvSpPr>
          <p:cNvPr id="180" name="Paula Homem…">
            <a:extLst>
              <a:ext uri="{FF2B5EF4-FFF2-40B4-BE49-F238E27FC236}">
                <a16:creationId xmlns:a16="http://schemas.microsoft.com/office/drawing/2014/main" id="{A46B8F9C-CCDD-3633-FEF9-6BC0B3CEAB0D}"/>
              </a:ext>
            </a:extLst>
          </p:cNvPr>
          <p:cNvSpPr txBox="1"/>
          <p:nvPr/>
        </p:nvSpPr>
        <p:spPr>
          <a:xfrm>
            <a:off x="9264741" y="4237681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João Nuno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Rodrigues</a:t>
            </a:r>
            <a:endParaRPr sz="1350" dirty="0"/>
          </a:p>
        </p:txBody>
      </p:sp>
      <p:sp>
        <p:nvSpPr>
          <p:cNvPr id="181" name="Paula Homem…">
            <a:extLst>
              <a:ext uri="{FF2B5EF4-FFF2-40B4-BE49-F238E27FC236}">
                <a16:creationId xmlns:a16="http://schemas.microsoft.com/office/drawing/2014/main" id="{22230F3E-681C-38B7-C161-6D1C0C880341}"/>
              </a:ext>
            </a:extLst>
          </p:cNvPr>
          <p:cNvSpPr txBox="1"/>
          <p:nvPr/>
        </p:nvSpPr>
        <p:spPr>
          <a:xfrm>
            <a:off x="1706205" y="4271094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Rodrigo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Cordeiro</a:t>
            </a:r>
            <a:endParaRPr sz="1350" dirty="0"/>
          </a:p>
        </p:txBody>
      </p:sp>
      <p:sp>
        <p:nvSpPr>
          <p:cNvPr id="183" name="Paula Homem…">
            <a:extLst>
              <a:ext uri="{FF2B5EF4-FFF2-40B4-BE49-F238E27FC236}">
                <a16:creationId xmlns:a16="http://schemas.microsoft.com/office/drawing/2014/main" id="{70958415-29FF-F827-A569-DFA5320C3340}"/>
              </a:ext>
            </a:extLst>
          </p:cNvPr>
          <p:cNvSpPr txBox="1"/>
          <p:nvPr/>
        </p:nvSpPr>
        <p:spPr>
          <a:xfrm>
            <a:off x="1706205" y="6445257"/>
            <a:ext cx="1699357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 err="1"/>
              <a:t>Káthia</a:t>
            </a:r>
            <a:endParaRPr lang="pt-BR" sz="1350" dirty="0"/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Honório (USP)</a:t>
            </a:r>
            <a:endParaRPr sz="1350" dirty="0"/>
          </a:p>
        </p:txBody>
      </p:sp>
      <p:sp>
        <p:nvSpPr>
          <p:cNvPr id="191" name="Paula Homem…">
            <a:extLst>
              <a:ext uri="{FF2B5EF4-FFF2-40B4-BE49-F238E27FC236}">
                <a16:creationId xmlns:a16="http://schemas.microsoft.com/office/drawing/2014/main" id="{536896B6-97E7-4917-07E5-63A4C37F8C37}"/>
              </a:ext>
            </a:extLst>
          </p:cNvPr>
          <p:cNvSpPr txBox="1"/>
          <p:nvPr/>
        </p:nvSpPr>
        <p:spPr>
          <a:xfrm>
            <a:off x="9264741" y="6392402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 err="1"/>
              <a:t>Jeverson</a:t>
            </a:r>
            <a:endParaRPr lang="pt-BR" sz="1350" dirty="0"/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Arantes</a:t>
            </a:r>
            <a:endParaRPr sz="1350" dirty="0"/>
          </a:p>
        </p:txBody>
      </p:sp>
      <p:pic>
        <p:nvPicPr>
          <p:cNvPr id="193" name="Image" descr="Image">
            <a:extLst>
              <a:ext uri="{FF2B5EF4-FFF2-40B4-BE49-F238E27FC236}">
                <a16:creationId xmlns:a16="http://schemas.microsoft.com/office/drawing/2014/main" id="{D887D844-B6C8-0A27-DB96-194DCD49F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826" y="247570"/>
            <a:ext cx="1706087" cy="170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>
            <a:extLst>
              <a:ext uri="{FF2B5EF4-FFF2-40B4-BE49-F238E27FC236}">
                <a16:creationId xmlns:a16="http://schemas.microsoft.com/office/drawing/2014/main" id="{193AA706-E706-ED4E-029D-03768D042E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76944" y="2524687"/>
            <a:ext cx="1703638" cy="1699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" descr="Image">
            <a:extLst>
              <a:ext uri="{FF2B5EF4-FFF2-40B4-BE49-F238E27FC236}">
                <a16:creationId xmlns:a16="http://schemas.microsoft.com/office/drawing/2014/main" id="{51D720F0-6001-4D89-83C1-B323470600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6294" y="4686702"/>
            <a:ext cx="1699358" cy="169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>
            <a:extLst>
              <a:ext uri="{FF2B5EF4-FFF2-40B4-BE49-F238E27FC236}">
                <a16:creationId xmlns:a16="http://schemas.microsoft.com/office/drawing/2014/main" id="{A6F1B4CD-F234-D6C0-4FCE-54201DD53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9538" y="292595"/>
            <a:ext cx="1699358" cy="16950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" descr="Image">
            <a:extLst>
              <a:ext uri="{FF2B5EF4-FFF2-40B4-BE49-F238E27FC236}">
                <a16:creationId xmlns:a16="http://schemas.microsoft.com/office/drawing/2014/main" id="{38A51771-7499-B9D3-0212-6DF9CE31B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50841" y="4655554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>
            <a:extLst>
              <a:ext uri="{FF2B5EF4-FFF2-40B4-BE49-F238E27FC236}">
                <a16:creationId xmlns:a16="http://schemas.microsoft.com/office/drawing/2014/main" id="{0DE85D1D-A22E-8F80-4F0A-C98E747866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4625" y="2591000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>
            <a:extLst>
              <a:ext uri="{FF2B5EF4-FFF2-40B4-BE49-F238E27FC236}">
                <a16:creationId xmlns:a16="http://schemas.microsoft.com/office/drawing/2014/main" id="{EE5000DF-0E22-A979-639C-7A9E449D76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80428" y="4724106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>
            <a:extLst>
              <a:ext uri="{FF2B5EF4-FFF2-40B4-BE49-F238E27FC236}">
                <a16:creationId xmlns:a16="http://schemas.microsoft.com/office/drawing/2014/main" id="{68AC0F12-B7B2-08F6-7F4F-AB56039CC91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03762" y="2536075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" descr="Image">
            <a:extLst>
              <a:ext uri="{FF2B5EF4-FFF2-40B4-BE49-F238E27FC236}">
                <a16:creationId xmlns:a16="http://schemas.microsoft.com/office/drawing/2014/main" id="{04A89E3B-47F5-9BEA-FBAE-DE7CF99523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0066" y="300098"/>
            <a:ext cx="1701800" cy="169752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aula Homem…">
            <a:extLst>
              <a:ext uri="{FF2B5EF4-FFF2-40B4-BE49-F238E27FC236}">
                <a16:creationId xmlns:a16="http://schemas.microsoft.com/office/drawing/2014/main" id="{5C453DA2-5006-0A3F-23B8-1E2E0A2564DA}"/>
              </a:ext>
            </a:extLst>
          </p:cNvPr>
          <p:cNvSpPr txBox="1"/>
          <p:nvPr/>
        </p:nvSpPr>
        <p:spPr>
          <a:xfrm>
            <a:off x="5462445" y="2041105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Ronei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Miotto</a:t>
            </a:r>
            <a:endParaRPr sz="135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6AB28C-E4B3-AC48-494C-4F65F78BE41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6CB4B4D-7CA3-9044-876B-883B54F8677D}" type="slidenum">
              <a:rPr lang="en-CO" smtClean="0"/>
              <a:pPr/>
              <a:t>30</a:t>
            </a:fld>
            <a:endParaRPr lang="pt-BR" sz="1500"/>
          </a:p>
        </p:txBody>
      </p:sp>
      <p:sp>
        <p:nvSpPr>
          <p:cNvPr id="15" name="Paula Homem…">
            <a:extLst>
              <a:ext uri="{FF2B5EF4-FFF2-40B4-BE49-F238E27FC236}">
                <a16:creationId xmlns:a16="http://schemas.microsoft.com/office/drawing/2014/main" id="{FF813007-5107-8810-A44A-BBF7B0BA28F0}"/>
              </a:ext>
            </a:extLst>
          </p:cNvPr>
          <p:cNvSpPr txBox="1"/>
          <p:nvPr/>
        </p:nvSpPr>
        <p:spPr>
          <a:xfrm>
            <a:off x="5404694" y="6427257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James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Almeida (ILUM)</a:t>
            </a:r>
            <a:endParaRPr sz="1350" dirty="0"/>
          </a:p>
        </p:txBody>
      </p:sp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4ADB89D0-1708-6423-2B50-6543D103A9C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13410" y="4731807"/>
            <a:ext cx="1699721" cy="169545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Paula Homem…">
            <a:extLst>
              <a:ext uri="{FF2B5EF4-FFF2-40B4-BE49-F238E27FC236}">
                <a16:creationId xmlns:a16="http://schemas.microsoft.com/office/drawing/2014/main" id="{DE50A164-B978-3BA5-A4FD-06B2B43F3929}"/>
              </a:ext>
            </a:extLst>
          </p:cNvPr>
          <p:cNvSpPr txBox="1"/>
          <p:nvPr/>
        </p:nvSpPr>
        <p:spPr>
          <a:xfrm>
            <a:off x="3576544" y="2012622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Mauricio D.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Coutinho Neto</a:t>
            </a:r>
            <a:endParaRPr sz="1350" dirty="0"/>
          </a:p>
        </p:txBody>
      </p:sp>
      <p:sp>
        <p:nvSpPr>
          <p:cNvPr id="8" name="Paula Homem…">
            <a:extLst>
              <a:ext uri="{FF2B5EF4-FFF2-40B4-BE49-F238E27FC236}">
                <a16:creationId xmlns:a16="http://schemas.microsoft.com/office/drawing/2014/main" id="{F4A0B200-DEE1-86EC-A1A7-B733055D24C0}"/>
              </a:ext>
            </a:extLst>
          </p:cNvPr>
          <p:cNvSpPr txBox="1"/>
          <p:nvPr/>
        </p:nvSpPr>
        <p:spPr>
          <a:xfrm>
            <a:off x="1662728" y="2056382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Yuri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 err="1"/>
              <a:t>Aoto</a:t>
            </a:r>
            <a:endParaRPr sz="1350" dirty="0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E7E95D15-217E-BE8A-6D9F-1977F302397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62728" y="283402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2487CD8D-38F1-310D-DF7A-0DB43585FEF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67000" y="290159"/>
            <a:ext cx="1701801" cy="1697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Imagem 5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0A0943F9-8F40-543C-4E12-F5B9665F937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54" y="4720372"/>
            <a:ext cx="1638300" cy="1638300"/>
          </a:xfrm>
          <a:prstGeom prst="rect">
            <a:avLst/>
          </a:prstGeom>
        </p:spPr>
      </p:pic>
      <p:sp>
        <p:nvSpPr>
          <p:cNvPr id="12" name="Paula Homem…">
            <a:extLst>
              <a:ext uri="{FF2B5EF4-FFF2-40B4-BE49-F238E27FC236}">
                <a16:creationId xmlns:a16="http://schemas.microsoft.com/office/drawing/2014/main" id="{9E1CA052-4F45-F520-D573-901D150F19E6}"/>
              </a:ext>
            </a:extLst>
          </p:cNvPr>
          <p:cNvSpPr txBox="1"/>
          <p:nvPr/>
        </p:nvSpPr>
        <p:spPr>
          <a:xfrm>
            <a:off x="3522625" y="6458824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Vitor Hugo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Paschoal</a:t>
            </a:r>
            <a:endParaRPr sz="1350" dirty="0"/>
          </a:p>
        </p:txBody>
      </p:sp>
      <p:pic>
        <p:nvPicPr>
          <p:cNvPr id="16" name="Imagem 15" descr="Desenho de um homem&#10;&#10;O conteúdo gerado por IA pode estar incorreto.">
            <a:extLst>
              <a:ext uri="{FF2B5EF4-FFF2-40B4-BE49-F238E27FC236}">
                <a16:creationId xmlns:a16="http://schemas.microsoft.com/office/drawing/2014/main" id="{40099128-AD01-9A0D-ACC5-427E1AC17F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974" y="2534626"/>
            <a:ext cx="1638300" cy="1638300"/>
          </a:xfrm>
          <a:prstGeom prst="rect">
            <a:avLst/>
          </a:prstGeom>
        </p:spPr>
      </p:pic>
      <p:sp>
        <p:nvSpPr>
          <p:cNvPr id="18" name="Paula Homem…">
            <a:extLst>
              <a:ext uri="{FF2B5EF4-FFF2-40B4-BE49-F238E27FC236}">
                <a16:creationId xmlns:a16="http://schemas.microsoft.com/office/drawing/2014/main" id="{6B565ABA-1AFB-C61C-2007-8B5B0BBAAD92}"/>
              </a:ext>
            </a:extLst>
          </p:cNvPr>
          <p:cNvSpPr txBox="1"/>
          <p:nvPr/>
        </p:nvSpPr>
        <p:spPr>
          <a:xfrm>
            <a:off x="5462445" y="4191149"/>
            <a:ext cx="1699358" cy="404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/>
          <a:lstStyle/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Carlos Mera</a:t>
            </a:r>
          </a:p>
          <a:p>
            <a:pPr algn="ctr">
              <a:lnSpc>
                <a:spcPct val="80000"/>
              </a:lnSpc>
              <a:defRPr sz="2700" i="1">
                <a:solidFill>
                  <a:srgbClr val="99999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pt-BR" sz="1350" dirty="0"/>
              <a:t>Acosta</a:t>
            </a:r>
            <a:endParaRPr sz="1350" dirty="0"/>
          </a:p>
        </p:txBody>
      </p:sp>
    </p:spTree>
    <p:extLst>
      <p:ext uri="{BB962C8B-B14F-4D97-AF65-F5344CB8AC3E}">
        <p14:creationId xmlns:p14="http://schemas.microsoft.com/office/powerpoint/2010/main" val="257878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4616784A-D1C6-0C95-CADB-1AEA2ADF1F8F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1012009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en-US" sz="3200" b="0" kern="0" dirty="0"/>
              <a:t>Acknowledgments</a:t>
            </a:r>
          </a:p>
        </p:txBody>
      </p:sp>
      <p:pic>
        <p:nvPicPr>
          <p:cNvPr id="13" name="Picture 2" descr="Notícias – Central Computacional Multiusuário">
            <a:extLst>
              <a:ext uri="{FF2B5EF4-FFF2-40B4-BE49-F238E27FC236}">
                <a16:creationId xmlns:a16="http://schemas.microsoft.com/office/drawing/2014/main" id="{EE9780A3-0E27-F51D-00B9-3B630AC08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839" y="3012586"/>
            <a:ext cx="3473851" cy="10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Gustavo Dalpian | Física dos Materiais e Mecânica">
            <a:extLst>
              <a:ext uri="{FF2B5EF4-FFF2-40B4-BE49-F238E27FC236}">
                <a16:creationId xmlns:a16="http://schemas.microsoft.com/office/drawing/2014/main" id="{5F9A6A74-71DA-92E7-2CA5-96BA77D0C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87" y="1015985"/>
            <a:ext cx="1080000" cy="1441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Adalberto Fazzio">
            <a:extLst>
              <a:ext uri="{FF2B5EF4-FFF2-40B4-BE49-F238E27FC236}">
                <a16:creationId xmlns:a16="http://schemas.microsoft.com/office/drawing/2014/main" id="{2EDB86F1-7B9B-C7DC-99AC-290EEEAE74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1" t="4154" r="40559" b="21358"/>
          <a:stretch>
            <a:fillRect/>
          </a:stretch>
        </p:blipFill>
        <p:spPr bwMode="auto">
          <a:xfrm>
            <a:off x="2289995" y="1011882"/>
            <a:ext cx="1083600" cy="143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logo for a company&#10;&#10;AI-generated content may be incorrect.">
            <a:extLst>
              <a:ext uri="{FF2B5EF4-FFF2-40B4-BE49-F238E27FC236}">
                <a16:creationId xmlns:a16="http://schemas.microsoft.com/office/drawing/2014/main" id="{7CB771C1-E633-2852-CD9A-D4155E3ED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955" y="763616"/>
            <a:ext cx="3975986" cy="1638519"/>
          </a:xfrm>
          <a:prstGeom prst="rect">
            <a:avLst/>
          </a:prstGeom>
        </p:spPr>
      </p:pic>
      <p:pic>
        <p:nvPicPr>
          <p:cNvPr id="15370" name="Picture 10" descr="Professor James Almeida – INCT – Institutos Nacionais de Ciência e  Tecnologia">
            <a:extLst>
              <a:ext uri="{FF2B5EF4-FFF2-40B4-BE49-F238E27FC236}">
                <a16:creationId xmlns:a16="http://schemas.microsoft.com/office/drawing/2014/main" id="{FDCB725B-74A8-D395-A138-6A2EF7F27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1" r="11609"/>
          <a:stretch>
            <a:fillRect/>
          </a:stretch>
        </p:blipFill>
        <p:spPr bwMode="auto">
          <a:xfrm>
            <a:off x="8500200" y="1039379"/>
            <a:ext cx="1105625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Pedro Alves da Silva Autreto - Universidade Federal do ABC">
            <a:extLst>
              <a:ext uri="{FF2B5EF4-FFF2-40B4-BE49-F238E27FC236}">
                <a16:creationId xmlns:a16="http://schemas.microsoft.com/office/drawing/2014/main" id="{A031CCD7-2C8B-0610-CC75-62C6F69BE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2" r="16135" b="5013"/>
          <a:stretch>
            <a:fillRect/>
          </a:stretch>
        </p:blipFill>
        <p:spPr bwMode="auto">
          <a:xfrm>
            <a:off x="10404031" y="1039379"/>
            <a:ext cx="114174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Página-José-Antonio – PPG-NMA">
            <a:extLst>
              <a:ext uri="{FF2B5EF4-FFF2-40B4-BE49-F238E27FC236}">
                <a16:creationId xmlns:a16="http://schemas.microsoft.com/office/drawing/2014/main" id="{E133900A-ABF7-8122-8785-72C2E04845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581" b="24373"/>
          <a:stretch>
            <a:fillRect/>
          </a:stretch>
        </p:blipFill>
        <p:spPr bwMode="auto">
          <a:xfrm>
            <a:off x="8560704" y="4756521"/>
            <a:ext cx="1112400" cy="144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Professora Paula Homem-de-Mello – INCT – Institutos Nacionais de Ciência e  Tecnologia">
            <a:extLst>
              <a:ext uri="{FF2B5EF4-FFF2-40B4-BE49-F238E27FC236}">
                <a16:creationId xmlns:a16="http://schemas.microsoft.com/office/drawing/2014/main" id="{C2EFFB50-5AF0-8DC7-EE98-F44622D89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5" t="232" r="5319" b="-232"/>
          <a:stretch>
            <a:fillRect/>
          </a:stretch>
        </p:blipFill>
        <p:spPr bwMode="auto">
          <a:xfrm>
            <a:off x="10454517" y="4757442"/>
            <a:ext cx="1166400" cy="144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A02324-7CF7-9116-AE3D-E41C357B08E7}"/>
              </a:ext>
            </a:extLst>
          </p:cNvPr>
          <p:cNvSpPr txBox="1"/>
          <p:nvPr/>
        </p:nvSpPr>
        <p:spPr>
          <a:xfrm>
            <a:off x="-173322" y="2469663"/>
            <a:ext cx="211073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sz="1400" dirty="0"/>
              <a:t>Gustavo Dalpian </a:t>
            </a:r>
            <a:br>
              <a:rPr lang="en-CO" sz="1400" dirty="0"/>
            </a:br>
            <a:r>
              <a:rPr lang="en-CO" sz="1400" dirty="0"/>
              <a:t>IFUSP</a:t>
            </a:r>
          </a:p>
          <a:p>
            <a:pPr algn="ctr"/>
            <a:endParaRPr lang="en-CO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39531-A246-C575-10BC-7C1A8E199F9B}"/>
              </a:ext>
            </a:extLst>
          </p:cNvPr>
          <p:cNvSpPr txBox="1"/>
          <p:nvPr/>
        </p:nvSpPr>
        <p:spPr>
          <a:xfrm>
            <a:off x="2085275" y="2448449"/>
            <a:ext cx="150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1400" dirty="0"/>
              <a:t>Adalberto Fazzio </a:t>
            </a:r>
          </a:p>
          <a:p>
            <a:pPr algn="ctr"/>
            <a:r>
              <a:rPr lang="en-CO" sz="1400" dirty="0"/>
              <a:t>Ilum-CNPEM</a:t>
            </a:r>
          </a:p>
        </p:txBody>
      </p:sp>
      <p:pic>
        <p:nvPicPr>
          <p:cNvPr id="15380" name="Picture 20" descr="Evento Presencial do INCT – Materials Informatics – INCT – Institutos  Nacionais de Ciência e Tecnologia">
            <a:extLst>
              <a:ext uri="{FF2B5EF4-FFF2-40B4-BE49-F238E27FC236}">
                <a16:creationId xmlns:a16="http://schemas.microsoft.com/office/drawing/2014/main" id="{A567097C-9CF2-65BC-F7E1-62CDB1208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8" y="4410536"/>
            <a:ext cx="3052246" cy="2760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7346CB2-00E2-2FA7-7404-495C4F3D70C6}"/>
              </a:ext>
            </a:extLst>
          </p:cNvPr>
          <p:cNvSpPr txBox="1"/>
          <p:nvPr/>
        </p:nvSpPr>
        <p:spPr>
          <a:xfrm>
            <a:off x="8101673" y="2458238"/>
            <a:ext cx="2063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sz="1400" dirty="0"/>
              <a:t>James de Almeida </a:t>
            </a:r>
            <a:br>
              <a:rPr lang="en-CO" sz="1400" dirty="0"/>
            </a:br>
            <a:r>
              <a:rPr lang="en-CO" sz="1400" dirty="0"/>
              <a:t>Ilum-CNPEM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5DEFB8-70EB-401B-591F-DA2B56C82B7E}"/>
              </a:ext>
            </a:extLst>
          </p:cNvPr>
          <p:cNvSpPr txBox="1"/>
          <p:nvPr/>
        </p:nvSpPr>
        <p:spPr>
          <a:xfrm>
            <a:off x="10108273" y="2448714"/>
            <a:ext cx="2063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sz="1400" dirty="0"/>
              <a:t>Pedro Autetro</a:t>
            </a:r>
            <a:br>
              <a:rPr lang="en-CO" sz="1400" dirty="0"/>
            </a:br>
            <a:r>
              <a:rPr lang="en-CO" sz="1400" dirty="0"/>
              <a:t>UFABC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E1210A-5467-1BFA-8E7C-6AF330B9B58C}"/>
              </a:ext>
            </a:extLst>
          </p:cNvPr>
          <p:cNvSpPr txBox="1"/>
          <p:nvPr/>
        </p:nvSpPr>
        <p:spPr>
          <a:xfrm>
            <a:off x="8626372" y="6215223"/>
            <a:ext cx="1036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1400" dirty="0"/>
              <a:t>José Souza</a:t>
            </a:r>
            <a:br>
              <a:rPr lang="en-CO" sz="1400" dirty="0"/>
            </a:br>
            <a:r>
              <a:rPr lang="en-CO" sz="1400" dirty="0"/>
              <a:t>UFABC</a:t>
            </a:r>
          </a:p>
        </p:txBody>
      </p:sp>
      <p:pic>
        <p:nvPicPr>
          <p:cNvPr id="15382" name="Picture 22" descr="3 – Faculty Researcher – Page 2 – Ilum">
            <a:extLst>
              <a:ext uri="{FF2B5EF4-FFF2-40B4-BE49-F238E27FC236}">
                <a16:creationId xmlns:a16="http://schemas.microsoft.com/office/drawing/2014/main" id="{24F34079-FF98-A94D-1F50-4AD2E986D6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83" t="7262" r="20479" b="20586"/>
          <a:stretch>
            <a:fillRect/>
          </a:stretch>
        </p:blipFill>
        <p:spPr bwMode="auto">
          <a:xfrm>
            <a:off x="381251" y="3012586"/>
            <a:ext cx="1073739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Professor Roberto Hiroki Miwa – INCT – Institutos Nacionais de Ciência e  Tecnologia">
            <a:extLst>
              <a:ext uri="{FF2B5EF4-FFF2-40B4-BE49-F238E27FC236}">
                <a16:creationId xmlns:a16="http://schemas.microsoft.com/office/drawing/2014/main" id="{9268CDD9-6048-99DE-6B93-FA158ED9FB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3" r="22407"/>
          <a:stretch>
            <a:fillRect/>
          </a:stretch>
        </p:blipFill>
        <p:spPr bwMode="auto">
          <a:xfrm>
            <a:off x="2301054" y="3012586"/>
            <a:ext cx="1188000" cy="14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18A7AE7-573F-0D10-7907-954619D15E70}"/>
              </a:ext>
            </a:extLst>
          </p:cNvPr>
          <p:cNvSpPr txBox="1"/>
          <p:nvPr/>
        </p:nvSpPr>
        <p:spPr>
          <a:xfrm>
            <a:off x="10365295" y="6210993"/>
            <a:ext cx="1273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1400" dirty="0"/>
              <a:t>Paula de Melo</a:t>
            </a:r>
            <a:br>
              <a:rPr lang="en-CO" sz="1400" dirty="0"/>
            </a:br>
            <a:r>
              <a:rPr lang="en-CO" sz="1400" dirty="0"/>
              <a:t>UFABC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F7FCEA-EBB5-8393-BFB0-98025DA748A0}"/>
              </a:ext>
            </a:extLst>
          </p:cNvPr>
          <p:cNvSpPr txBox="1"/>
          <p:nvPr/>
        </p:nvSpPr>
        <p:spPr>
          <a:xfrm>
            <a:off x="2245742" y="4467058"/>
            <a:ext cx="1298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1400" dirty="0"/>
              <a:t>Roberto Hiroki</a:t>
            </a:r>
          </a:p>
          <a:p>
            <a:pPr algn="ctr"/>
            <a:r>
              <a:rPr lang="en-CO" sz="1400" dirty="0"/>
              <a:t>UFU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8ED5E1-F342-2352-37AC-624E5238F899}"/>
              </a:ext>
            </a:extLst>
          </p:cNvPr>
          <p:cNvSpPr txBox="1"/>
          <p:nvPr/>
        </p:nvSpPr>
        <p:spPr>
          <a:xfrm>
            <a:off x="368987" y="4467058"/>
            <a:ext cx="1210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1400" dirty="0"/>
              <a:t>Felipe Crasto</a:t>
            </a:r>
          </a:p>
          <a:p>
            <a:pPr algn="ctr"/>
            <a:r>
              <a:rPr lang="en-CO" sz="1400" dirty="0"/>
              <a:t>Ilum CNPEM</a:t>
            </a:r>
          </a:p>
        </p:txBody>
      </p:sp>
      <p:pic>
        <p:nvPicPr>
          <p:cNvPr id="28" name="Picture 27" descr="A person and person taking a selfie&#10;&#10;AI-generated content may be incorrect.">
            <a:extLst>
              <a:ext uri="{FF2B5EF4-FFF2-40B4-BE49-F238E27FC236}">
                <a16:creationId xmlns:a16="http://schemas.microsoft.com/office/drawing/2014/main" id="{1082B1A3-8DEF-C5E5-F15E-53A0C23A358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15905" r="8056"/>
          <a:stretch>
            <a:fillRect/>
          </a:stretch>
        </p:blipFill>
        <p:spPr>
          <a:xfrm>
            <a:off x="3918951" y="2542871"/>
            <a:ext cx="2676591" cy="198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477BCB0-1B29-3AC1-DC9E-46A318A3D7D7}"/>
              </a:ext>
            </a:extLst>
          </p:cNvPr>
          <p:cNvSpPr txBox="1"/>
          <p:nvPr/>
        </p:nvSpPr>
        <p:spPr>
          <a:xfrm>
            <a:off x="3717330" y="4545881"/>
            <a:ext cx="4876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sz="1600" dirty="0"/>
              <a:t>Reynel Cardenas, Valeria Quintana, and David Cuello</a:t>
            </a:r>
          </a:p>
        </p:txBody>
      </p:sp>
      <p:pic>
        <p:nvPicPr>
          <p:cNvPr id="30" name="Picture 6" descr="Alex Zunger wins prestigious energy medal | CU Boulder Today | University  of Colorado Boulder">
            <a:extLst>
              <a:ext uri="{FF2B5EF4-FFF2-40B4-BE49-F238E27FC236}">
                <a16:creationId xmlns:a16="http://schemas.microsoft.com/office/drawing/2014/main" id="{245C53B6-F362-5A2B-F7EC-746FACD617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82"/>
          <a:stretch>
            <a:fillRect/>
          </a:stretch>
        </p:blipFill>
        <p:spPr bwMode="auto">
          <a:xfrm>
            <a:off x="5364769" y="4904805"/>
            <a:ext cx="1105200" cy="14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Group | Materials Theory + Design Group">
            <a:extLst>
              <a:ext uri="{FF2B5EF4-FFF2-40B4-BE49-F238E27FC236}">
                <a16:creationId xmlns:a16="http://schemas.microsoft.com/office/drawing/2014/main" id="{430DF73F-301C-D6B4-BEC6-ED634EE51F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3" t="21111" r="28782" b="40926"/>
          <a:stretch>
            <a:fillRect/>
          </a:stretch>
        </p:blipFill>
        <p:spPr bwMode="auto">
          <a:xfrm>
            <a:off x="6762642" y="4909795"/>
            <a:ext cx="1166400" cy="144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E5FA0F3-3393-8717-5D57-18ADFF3F33E6}"/>
              </a:ext>
            </a:extLst>
          </p:cNvPr>
          <p:cNvSpPr txBox="1"/>
          <p:nvPr/>
        </p:nvSpPr>
        <p:spPr>
          <a:xfrm>
            <a:off x="5188369" y="6332857"/>
            <a:ext cx="145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sz="1400" dirty="0"/>
              <a:t>Alex Zunger </a:t>
            </a:r>
            <a:br>
              <a:rPr lang="en-CO" sz="1400" dirty="0"/>
            </a:br>
            <a:r>
              <a:rPr lang="en-CO" sz="1400" dirty="0"/>
              <a:t>CU Boulder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FE4AD5-FB3F-50F5-15C3-7A53FDEC2C18}"/>
              </a:ext>
            </a:extLst>
          </p:cNvPr>
          <p:cNvSpPr txBox="1"/>
          <p:nvPr/>
        </p:nvSpPr>
        <p:spPr>
          <a:xfrm>
            <a:off x="6474068" y="6331933"/>
            <a:ext cx="16466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O" sz="1400" dirty="0"/>
              <a:t>Linding Yuan</a:t>
            </a:r>
          </a:p>
          <a:p>
            <a:pPr algn="ctr"/>
            <a:r>
              <a:rPr lang="en-CO" sz="1400" dirty="0"/>
              <a:t>Northwester U</a:t>
            </a:r>
          </a:p>
        </p:txBody>
      </p:sp>
      <p:pic>
        <p:nvPicPr>
          <p:cNvPr id="15386" name="Picture 26" descr="Dr. Oleksandr Malyi — Inverse Materials Design">
            <a:extLst>
              <a:ext uri="{FF2B5EF4-FFF2-40B4-BE49-F238E27FC236}">
                <a16:creationId xmlns:a16="http://schemas.microsoft.com/office/drawing/2014/main" id="{F2AF561B-B04E-2616-FA87-18BC81E9B7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4" r="9844"/>
          <a:stretch>
            <a:fillRect/>
          </a:stretch>
        </p:blipFill>
        <p:spPr bwMode="auto">
          <a:xfrm>
            <a:off x="3715242" y="4907445"/>
            <a:ext cx="1144800" cy="143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CE8947-0FA1-CE84-0D53-85D7581C72F0}"/>
              </a:ext>
            </a:extLst>
          </p:cNvPr>
          <p:cNvSpPr txBox="1"/>
          <p:nvPr/>
        </p:nvSpPr>
        <p:spPr>
          <a:xfrm>
            <a:off x="3617402" y="6314836"/>
            <a:ext cx="13876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Oleksandr Maly</a:t>
            </a:r>
            <a:br>
              <a:rPr lang="en-US" sz="1400" dirty="0"/>
            </a:br>
            <a:r>
              <a:rPr lang="en-US" sz="1400" dirty="0"/>
              <a:t>Ensemble CE</a:t>
            </a:r>
            <a:endParaRPr lang="en-CO" sz="1400" dirty="0"/>
          </a:p>
        </p:txBody>
      </p:sp>
      <p:pic>
        <p:nvPicPr>
          <p:cNvPr id="4" name="Picture 3" descr="A person standing outside with a backpack&#10;&#10;AI-generated content may be incorrect.">
            <a:extLst>
              <a:ext uri="{FF2B5EF4-FFF2-40B4-BE49-F238E27FC236}">
                <a16:creationId xmlns:a16="http://schemas.microsoft.com/office/drawing/2014/main" id="{9AB3BFEA-4F45-23C7-AF58-12D0FF13363E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l="25496" t="18345" r="41584" b="52260"/>
          <a:stretch>
            <a:fillRect/>
          </a:stretch>
        </p:blipFill>
        <p:spPr>
          <a:xfrm>
            <a:off x="6646369" y="2531643"/>
            <a:ext cx="1693295" cy="2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D880D3-C75A-31E8-EC59-F96F167650CF}"/>
              </a:ext>
            </a:extLst>
          </p:cNvPr>
          <p:cNvSpPr txBox="1"/>
          <p:nvPr/>
        </p:nvSpPr>
        <p:spPr>
          <a:xfrm>
            <a:off x="5330261" y="2119302"/>
            <a:ext cx="2735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0070C0"/>
                </a:solidFill>
              </a:rPr>
              <a:t>m</a:t>
            </a:r>
            <a:r>
              <a:rPr lang="en-CO" sz="1600" b="1" dirty="0">
                <a:solidFill>
                  <a:srgbClr val="0070C0"/>
                </a:solidFill>
              </a:rPr>
              <a:t>era.acosta@ufabc.edu.br</a:t>
            </a:r>
          </a:p>
        </p:txBody>
      </p:sp>
    </p:spTree>
    <p:extLst>
      <p:ext uri="{BB962C8B-B14F-4D97-AF65-F5344CB8AC3E}">
        <p14:creationId xmlns:p14="http://schemas.microsoft.com/office/powerpoint/2010/main" val="3880611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F1F12B-68D6-4669-CD1F-45F489426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25D0701F-6C55-845E-8936-7DC5CC8D217F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4000" b="0" i="1" dirty="0">
                <a:solidFill>
                  <a:prstClr val="white"/>
                </a:solidFill>
              </a:rPr>
              <a:t>A single motif: The Zeeman effect as a model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529C79BA-2F9B-8A67-EC34-FD75F771DB7C}"/>
              </a:ext>
            </a:extLst>
          </p:cNvPr>
          <p:cNvGrpSpPr/>
          <p:nvPr/>
        </p:nvGrpSpPr>
        <p:grpSpPr>
          <a:xfrm>
            <a:off x="765504" y="3086984"/>
            <a:ext cx="1867992" cy="2372042"/>
            <a:chOff x="552359" y="2242927"/>
            <a:chExt cx="1867992" cy="2372042"/>
          </a:xfrm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2CFED22E-6F19-B92A-8A6D-066C5A7F4645}"/>
                </a:ext>
              </a:extLst>
            </p:cNvPr>
            <p:cNvSpPr/>
            <p:nvPr/>
          </p:nvSpPr>
          <p:spPr>
            <a:xfrm>
              <a:off x="552359" y="2242927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1E72B8E2-B9D7-A93B-1E7A-39488851C4A6}"/>
                </a:ext>
              </a:extLst>
            </p:cNvPr>
            <p:cNvSpPr/>
            <p:nvPr/>
          </p:nvSpPr>
          <p:spPr>
            <a:xfrm>
              <a:off x="556628" y="3168941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324BF7C-B144-2EA7-CF90-15760D4DFE62}"/>
              </a:ext>
            </a:extLst>
          </p:cNvPr>
          <p:cNvGrpSpPr/>
          <p:nvPr/>
        </p:nvGrpSpPr>
        <p:grpSpPr>
          <a:xfrm>
            <a:off x="266716" y="2994505"/>
            <a:ext cx="2416457" cy="2989268"/>
            <a:chOff x="194247" y="2994505"/>
            <a:chExt cx="2416457" cy="2989268"/>
          </a:xfrm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C323EF53-E152-5F30-1953-9749F714AD4C}"/>
                </a:ext>
              </a:extLst>
            </p:cNvPr>
            <p:cNvSpPr/>
            <p:nvPr/>
          </p:nvSpPr>
          <p:spPr>
            <a:xfrm>
              <a:off x="721137" y="3510952"/>
              <a:ext cx="1801416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9218A5C-76AC-B802-B233-533FB2CB23BC}"/>
                </a:ext>
              </a:extLst>
            </p:cNvPr>
            <p:cNvSpPr/>
            <p:nvPr/>
          </p:nvSpPr>
          <p:spPr>
            <a:xfrm>
              <a:off x="596877" y="2994505"/>
              <a:ext cx="2013827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A7BC488-CFDF-ABD7-16B7-5EFAD35E2313}"/>
                </a:ext>
              </a:extLst>
            </p:cNvPr>
            <p:cNvSpPr txBox="1"/>
            <p:nvPr/>
          </p:nvSpPr>
          <p:spPr>
            <a:xfrm>
              <a:off x="832993" y="5614441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F194B643-A42E-C398-670E-4661A15E564F}"/>
                </a:ext>
              </a:extLst>
            </p:cNvPr>
            <p:cNvSpPr txBox="1"/>
            <p:nvPr/>
          </p:nvSpPr>
          <p:spPr>
            <a:xfrm rot="16200000">
              <a:off x="-70794" y="4067063"/>
              <a:ext cx="899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Energy </a:t>
              </a:r>
              <a:endParaRPr lang="en-CO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08B4AFE7-0804-CB90-2D67-227B2F0575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032" y="3912671"/>
              <a:ext cx="0" cy="26640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headEnd type="stealth" w="sm" len="sm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85B967E7-74D1-B9C6-EF25-8CFE1D64A45C}"/>
                </a:ext>
              </a:extLst>
            </p:cNvPr>
            <p:cNvCxnSpPr>
              <a:cxnSpLocks/>
            </p:cNvCxnSpPr>
            <p:nvPr/>
          </p:nvCxnSpPr>
          <p:spPr>
            <a:xfrm>
              <a:off x="1971844" y="3876332"/>
              <a:ext cx="0" cy="263947"/>
            </a:xfrm>
            <a:prstGeom prst="straightConnector1">
              <a:avLst/>
            </a:prstGeom>
            <a:ln w="76200" cmpd="sng">
              <a:solidFill>
                <a:srgbClr val="0000FF"/>
              </a:solidFill>
              <a:headEnd type="stealth" w="sm" len="sm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0CE9F73F-FB41-3DEC-EC5A-FD3C9D7F28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7927"/>
          <a:stretch>
            <a:fillRect/>
          </a:stretch>
        </p:blipFill>
        <p:spPr>
          <a:xfrm>
            <a:off x="3193285" y="4289177"/>
            <a:ext cx="8691534" cy="2160000"/>
          </a:xfrm>
          <a:prstGeom prst="rect">
            <a:avLst/>
          </a:prstGeom>
        </p:spPr>
      </p:pic>
      <p:pic>
        <p:nvPicPr>
          <p:cNvPr id="8" name="Picture 7" descr="A diagram of a graphing of a screen&#10;&#10;AI-generated content may be incorrect.">
            <a:extLst>
              <a:ext uri="{FF2B5EF4-FFF2-40B4-BE49-F238E27FC236}">
                <a16:creationId xmlns:a16="http://schemas.microsoft.com/office/drawing/2014/main" id="{982F87F7-98A2-D94B-B827-0D1D53F9D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03" y="794245"/>
            <a:ext cx="7326000" cy="324067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6525D07-91D1-060C-83DA-F59771AA643E}"/>
              </a:ext>
            </a:extLst>
          </p:cNvPr>
          <p:cNvGrpSpPr/>
          <p:nvPr/>
        </p:nvGrpSpPr>
        <p:grpSpPr>
          <a:xfrm>
            <a:off x="836223" y="981550"/>
            <a:ext cx="1711812" cy="1620000"/>
            <a:chOff x="61232" y="981550"/>
            <a:chExt cx="1711812" cy="1620000"/>
          </a:xfrm>
        </p:grpSpPr>
        <p:pic>
          <p:nvPicPr>
            <p:cNvPr id="160" name="Picture 159" descr="A diagram of different types of triangles&#10;&#10;Description automatically generated">
              <a:extLst>
                <a:ext uri="{FF2B5EF4-FFF2-40B4-BE49-F238E27FC236}">
                  <a16:creationId xmlns:a16="http://schemas.microsoft.com/office/drawing/2014/main" id="{5E5312DF-56B8-7AC6-9F07-01B970CD5C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404" t="63413" r="72819" b="2948"/>
            <a:stretch>
              <a:fillRect/>
            </a:stretch>
          </p:blipFill>
          <p:spPr>
            <a:xfrm>
              <a:off x="61232" y="981550"/>
              <a:ext cx="1711812" cy="1620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CD1AC55-98A1-498A-205D-87A071CF156D}"/>
                </a:ext>
              </a:extLst>
            </p:cNvPr>
            <p:cNvCxnSpPr/>
            <p:nvPr/>
          </p:nvCxnSpPr>
          <p:spPr>
            <a:xfrm flipV="1">
              <a:off x="1761893" y="981550"/>
              <a:ext cx="0" cy="160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7371A9E-EBC8-3FE0-051E-198D81EF115E}"/>
              </a:ext>
            </a:extLst>
          </p:cNvPr>
          <p:cNvSpPr/>
          <p:nvPr/>
        </p:nvSpPr>
        <p:spPr>
          <a:xfrm>
            <a:off x="3378820" y="4533012"/>
            <a:ext cx="289931" cy="168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5B5A4DA-4C2C-5710-B8AF-8696CBA8EA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88095"/>
          <a:stretch>
            <a:fillRect/>
          </a:stretch>
        </p:blipFill>
        <p:spPr>
          <a:xfrm>
            <a:off x="244689" y="5983773"/>
            <a:ext cx="2820674" cy="72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E7899-A10B-901A-11B9-16CF02013B57}"/>
                  </a:ext>
                </a:extLst>
              </p:cNvPr>
              <p:cNvSpPr txBox="1"/>
              <p:nvPr/>
            </p:nvSpPr>
            <p:spPr>
              <a:xfrm>
                <a:off x="2745672" y="2934978"/>
                <a:ext cx="1005344" cy="9568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419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419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s-419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m:rPr>
                                  <m:brk m:alnAt="7"/>
                                </m:rPr>
                                <a:rPr lang="es-419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brk m:alnAt="7"/>
                            </m:rPr>
                            <a:rPr lang="es-419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s-419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CO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A2E7899-A10B-901A-11B9-16CF02013B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5672" y="2934978"/>
                <a:ext cx="1005344" cy="956865"/>
              </a:xfrm>
              <a:prstGeom prst="rect">
                <a:avLst/>
              </a:prstGeom>
              <a:blipFill>
                <a:blip r:embed="rId6"/>
                <a:stretch>
                  <a:fillRect b="-649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Arc 5">
            <a:extLst>
              <a:ext uri="{FF2B5EF4-FFF2-40B4-BE49-F238E27FC236}">
                <a16:creationId xmlns:a16="http://schemas.microsoft.com/office/drawing/2014/main" id="{30C6EECE-5C93-757D-13CC-CBDDE1172E7B}"/>
              </a:ext>
            </a:extLst>
          </p:cNvPr>
          <p:cNvSpPr/>
          <p:nvPr/>
        </p:nvSpPr>
        <p:spPr>
          <a:xfrm rot="17115041">
            <a:off x="2032498" y="3236154"/>
            <a:ext cx="1443345" cy="1448500"/>
          </a:xfrm>
          <a:prstGeom prst="arc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67998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A7321-5D26-DA64-43BE-1B53669BC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C5E9EA5C-817A-2708-D99A-56580C887499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4000" b="0" i="1" dirty="0">
                <a:solidFill>
                  <a:prstClr val="white"/>
                </a:solidFill>
              </a:rPr>
              <a:t>A single motif: The Zeeman effect as a model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6780187C-60A9-9FD2-044F-D92CCAB62A5C}"/>
              </a:ext>
            </a:extLst>
          </p:cNvPr>
          <p:cNvGrpSpPr/>
          <p:nvPr/>
        </p:nvGrpSpPr>
        <p:grpSpPr>
          <a:xfrm>
            <a:off x="765504" y="3086984"/>
            <a:ext cx="1867992" cy="2372042"/>
            <a:chOff x="552359" y="2242927"/>
            <a:chExt cx="1867992" cy="2372042"/>
          </a:xfrm>
        </p:grpSpPr>
        <p:sp>
          <p:nvSpPr>
            <p:cNvPr id="147" name="Freeform 146">
              <a:extLst>
                <a:ext uri="{FF2B5EF4-FFF2-40B4-BE49-F238E27FC236}">
                  <a16:creationId xmlns:a16="http://schemas.microsoft.com/office/drawing/2014/main" id="{80592507-0CEB-631F-650C-D2DDBC76543A}"/>
                </a:ext>
              </a:extLst>
            </p:cNvPr>
            <p:cNvSpPr/>
            <p:nvPr/>
          </p:nvSpPr>
          <p:spPr>
            <a:xfrm>
              <a:off x="552359" y="2242927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148" name="Freeform 147">
              <a:extLst>
                <a:ext uri="{FF2B5EF4-FFF2-40B4-BE49-F238E27FC236}">
                  <a16:creationId xmlns:a16="http://schemas.microsoft.com/office/drawing/2014/main" id="{3EBD3201-8F69-D3CA-BD0B-FE276ABB918A}"/>
                </a:ext>
              </a:extLst>
            </p:cNvPr>
            <p:cNvSpPr/>
            <p:nvPr/>
          </p:nvSpPr>
          <p:spPr>
            <a:xfrm>
              <a:off x="556628" y="3168941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45C93A-AA99-E449-E459-6829654672B7}"/>
              </a:ext>
            </a:extLst>
          </p:cNvPr>
          <p:cNvGrpSpPr/>
          <p:nvPr/>
        </p:nvGrpSpPr>
        <p:grpSpPr>
          <a:xfrm>
            <a:off x="266716" y="2994505"/>
            <a:ext cx="2416457" cy="2989268"/>
            <a:chOff x="194247" y="2994505"/>
            <a:chExt cx="2416457" cy="2989268"/>
          </a:xfrm>
        </p:grpSpPr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54BA9A0F-A982-A952-6B99-8A90424D2CBA}"/>
                </a:ext>
              </a:extLst>
            </p:cNvPr>
            <p:cNvSpPr/>
            <p:nvPr/>
          </p:nvSpPr>
          <p:spPr>
            <a:xfrm>
              <a:off x="721137" y="3510952"/>
              <a:ext cx="1801416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D12AE2B4-EE55-4166-331D-A9D2D46BBDF5}"/>
                </a:ext>
              </a:extLst>
            </p:cNvPr>
            <p:cNvSpPr/>
            <p:nvPr/>
          </p:nvSpPr>
          <p:spPr>
            <a:xfrm>
              <a:off x="596877" y="2994505"/>
              <a:ext cx="2013827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4B8A61F-56F8-C20F-97D4-90CBAFDF3A44}"/>
                </a:ext>
              </a:extLst>
            </p:cNvPr>
            <p:cNvSpPr txBox="1"/>
            <p:nvPr/>
          </p:nvSpPr>
          <p:spPr>
            <a:xfrm>
              <a:off x="832993" y="5614441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C19353-33B9-4616-5693-BFEE4E989BB2}"/>
                </a:ext>
              </a:extLst>
            </p:cNvPr>
            <p:cNvSpPr txBox="1"/>
            <p:nvPr/>
          </p:nvSpPr>
          <p:spPr>
            <a:xfrm rot="16200000">
              <a:off x="-70794" y="4067063"/>
              <a:ext cx="899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Energy </a:t>
              </a:r>
              <a:endParaRPr lang="en-CO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EC89C3D-15D4-1A33-81B9-ED1C4C1790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31032" y="3912671"/>
              <a:ext cx="0" cy="266400"/>
            </a:xfrm>
            <a:prstGeom prst="straightConnector1">
              <a:avLst/>
            </a:prstGeom>
            <a:ln w="76200" cmpd="sng">
              <a:solidFill>
                <a:srgbClr val="FF0000"/>
              </a:solidFill>
              <a:headEnd type="stealth" w="sm" len="sm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6A9A7192-02C5-AB72-513B-2525346CFB4B}"/>
                </a:ext>
              </a:extLst>
            </p:cNvPr>
            <p:cNvCxnSpPr>
              <a:cxnSpLocks/>
            </p:cNvCxnSpPr>
            <p:nvPr/>
          </p:nvCxnSpPr>
          <p:spPr>
            <a:xfrm>
              <a:off x="1971844" y="3876332"/>
              <a:ext cx="0" cy="263947"/>
            </a:xfrm>
            <a:prstGeom prst="straightConnector1">
              <a:avLst/>
            </a:prstGeom>
            <a:ln w="76200" cmpd="sng">
              <a:solidFill>
                <a:srgbClr val="0000FF"/>
              </a:solidFill>
              <a:headEnd type="stealth" w="sm" len="sm"/>
              <a:tailEnd type="non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7FF5F81-DD4A-EF39-F91A-0E2292EBCF5E}"/>
              </a:ext>
            </a:extLst>
          </p:cNvPr>
          <p:cNvGrpSpPr/>
          <p:nvPr/>
        </p:nvGrpSpPr>
        <p:grpSpPr>
          <a:xfrm>
            <a:off x="836223" y="981550"/>
            <a:ext cx="1711812" cy="1620000"/>
            <a:chOff x="61232" y="981550"/>
            <a:chExt cx="1711812" cy="1620000"/>
          </a:xfrm>
        </p:grpSpPr>
        <p:pic>
          <p:nvPicPr>
            <p:cNvPr id="160" name="Picture 159" descr="A diagram of different types of triangles&#10;&#10;Description automatically generated">
              <a:extLst>
                <a:ext uri="{FF2B5EF4-FFF2-40B4-BE49-F238E27FC236}">
                  <a16:creationId xmlns:a16="http://schemas.microsoft.com/office/drawing/2014/main" id="{4DE7E24B-A3FF-BED8-9C08-269A300BA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04" t="63413" r="72819" b="2948"/>
            <a:stretch>
              <a:fillRect/>
            </a:stretch>
          </p:blipFill>
          <p:spPr>
            <a:xfrm>
              <a:off x="61232" y="981550"/>
              <a:ext cx="1711812" cy="1620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FA3E538-3912-3FEF-3397-DEEC0486FA8A}"/>
                </a:ext>
              </a:extLst>
            </p:cNvPr>
            <p:cNvCxnSpPr/>
            <p:nvPr/>
          </p:nvCxnSpPr>
          <p:spPr>
            <a:xfrm flipV="1">
              <a:off x="1761893" y="981550"/>
              <a:ext cx="0" cy="160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E5A55DC-E621-EEB2-714F-31D815DE7E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8095"/>
          <a:stretch>
            <a:fillRect/>
          </a:stretch>
        </p:blipFill>
        <p:spPr>
          <a:xfrm>
            <a:off x="244689" y="5983773"/>
            <a:ext cx="2820674" cy="720000"/>
          </a:xfrm>
          <a:prstGeom prst="rect">
            <a:avLst/>
          </a:prstGeom>
        </p:spPr>
      </p:pic>
      <p:pic>
        <p:nvPicPr>
          <p:cNvPr id="19" name="Imagen 5">
            <a:extLst>
              <a:ext uri="{FF2B5EF4-FFF2-40B4-BE49-F238E27FC236}">
                <a16:creationId xmlns:a16="http://schemas.microsoft.com/office/drawing/2014/main" id="{55B367D9-8E58-18C6-0D79-C85CB323EF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611" t="16866" r="21505" b="26445"/>
          <a:stretch>
            <a:fillRect/>
          </a:stretch>
        </p:blipFill>
        <p:spPr>
          <a:xfrm>
            <a:off x="6463456" y="3725269"/>
            <a:ext cx="2212689" cy="2454983"/>
          </a:xfrm>
          <a:prstGeom prst="rect">
            <a:avLst/>
          </a:prstGeom>
        </p:spPr>
      </p:pic>
      <p:pic>
        <p:nvPicPr>
          <p:cNvPr id="20" name="Imagen 3">
            <a:extLst>
              <a:ext uri="{FF2B5EF4-FFF2-40B4-BE49-F238E27FC236}">
                <a16:creationId xmlns:a16="http://schemas.microsoft.com/office/drawing/2014/main" id="{91ADF329-2AF9-D35E-8C2B-5ECFF118AA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2241" y="2941522"/>
            <a:ext cx="4351553" cy="4333645"/>
          </a:xfrm>
          <a:prstGeom prst="rect">
            <a:avLst/>
          </a:prstGeom>
        </p:spPr>
      </p:pic>
      <p:pic>
        <p:nvPicPr>
          <p:cNvPr id="21" name="Imagen 46">
            <a:extLst>
              <a:ext uri="{FF2B5EF4-FFF2-40B4-BE49-F238E27FC236}">
                <a16:creationId xmlns:a16="http://schemas.microsoft.com/office/drawing/2014/main" id="{ED937651-7991-FF11-B004-AD8F880391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24" r="7909"/>
          <a:stretch>
            <a:fillRect/>
          </a:stretch>
        </p:blipFill>
        <p:spPr>
          <a:xfrm>
            <a:off x="9441117" y="3635603"/>
            <a:ext cx="2640095" cy="2700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3AA796-69B7-A8C9-91D5-7B6F5FABA140}"/>
              </a:ext>
            </a:extLst>
          </p:cNvPr>
          <p:cNvSpPr txBox="1"/>
          <p:nvPr/>
        </p:nvSpPr>
        <p:spPr>
          <a:xfrm>
            <a:off x="6302307" y="6221969"/>
            <a:ext cx="26745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</a:t>
            </a:r>
            <a:r>
              <a:rPr lang="en-CO" sz="2400" dirty="0"/>
              <a:t>-wave magnetism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47FD009-1596-F27C-8567-38EC8BF1AA96}"/>
              </a:ext>
            </a:extLst>
          </p:cNvPr>
          <p:cNvSpPr txBox="1"/>
          <p:nvPr/>
        </p:nvSpPr>
        <p:spPr>
          <a:xfrm>
            <a:off x="10205526" y="6196874"/>
            <a:ext cx="1299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s</a:t>
            </a:r>
            <a:r>
              <a:rPr lang="en-CO" sz="2400" dirty="0"/>
              <a:t>-orbital</a:t>
            </a:r>
          </a:p>
        </p:txBody>
      </p:sp>
      <p:pic>
        <p:nvPicPr>
          <p:cNvPr id="25" name="Picture 24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8D91ABC1-1AEE-0F0C-9FD8-9E4BEE61DD3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970" t="14632" r="56143" b="80485"/>
          <a:stretch>
            <a:fillRect/>
          </a:stretch>
        </p:blipFill>
        <p:spPr>
          <a:xfrm>
            <a:off x="872716" y="995016"/>
            <a:ext cx="1467972" cy="29407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4E7456B-EA0A-41D4-EE9F-D71B54FF5346}"/>
              </a:ext>
            </a:extLst>
          </p:cNvPr>
          <p:cNvGrpSpPr/>
          <p:nvPr/>
        </p:nvGrpSpPr>
        <p:grpSpPr>
          <a:xfrm>
            <a:off x="3165423" y="3339836"/>
            <a:ext cx="2625220" cy="2728248"/>
            <a:chOff x="3165423" y="2530373"/>
            <a:chExt cx="2625220" cy="272824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5A0405-4F4D-B279-7317-573C4BB8E33A}"/>
                </a:ext>
              </a:extLst>
            </p:cNvPr>
            <p:cNvGrpSpPr/>
            <p:nvPr/>
          </p:nvGrpSpPr>
          <p:grpSpPr>
            <a:xfrm>
              <a:off x="3186538" y="3277444"/>
              <a:ext cx="1800000" cy="1803254"/>
              <a:chOff x="4017364" y="3207894"/>
              <a:chExt cx="1800000" cy="180325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1D942EC-7CC1-38A6-46B8-8EC81BE204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17364" y="3207894"/>
                <a:ext cx="1800000" cy="1800000"/>
              </a:xfrm>
              <a:prstGeom prst="ellipse">
                <a:avLst/>
              </a:prstGeom>
              <a:solidFill>
                <a:schemeClr val="bg1">
                  <a:lumMod val="75000"/>
                  <a:alpha val="49817"/>
                </a:schemeClr>
              </a:solidFill>
              <a:ln w="57150">
                <a:solidFill>
                  <a:schemeClr val="bg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12C8F85-6613-F382-C19F-D534530C8C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75385" y="3211148"/>
                <a:ext cx="683957" cy="1800000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5256FB5-BFBB-DE81-DD40-B90AD88F0E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9122" y="3848108"/>
                <a:ext cx="1754145" cy="520014"/>
              </a:xfrm>
              <a:prstGeom prst="ellipse">
                <a:avLst/>
              </a:prstGeom>
              <a:noFill/>
              <a:ln w="5715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</p:grp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F7C3CC6-4636-BDC1-E677-018085C2B8F5}"/>
                </a:ext>
              </a:extLst>
            </p:cNvPr>
            <p:cNvCxnSpPr/>
            <p:nvPr/>
          </p:nvCxnSpPr>
          <p:spPr>
            <a:xfrm flipV="1">
              <a:off x="4085368" y="2530373"/>
              <a:ext cx="0" cy="1647071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C6D7448-E436-13D4-E08C-1510E038A447}"/>
                </a:ext>
              </a:extLst>
            </p:cNvPr>
            <p:cNvCxnSpPr>
              <a:cxnSpLocks/>
            </p:cNvCxnSpPr>
            <p:nvPr/>
          </p:nvCxnSpPr>
          <p:spPr>
            <a:xfrm>
              <a:off x="4075099" y="4186682"/>
              <a:ext cx="1623386" cy="0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A622ADE-67A4-8296-3B54-C50A87D53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93385" y="4176772"/>
              <a:ext cx="899683" cy="738362"/>
            </a:xfrm>
            <a:prstGeom prst="straightConnector1">
              <a:avLst/>
            </a:prstGeom>
            <a:ln>
              <a:solidFill>
                <a:schemeClr val="tx1"/>
              </a:solidFill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6600149-321C-0D85-AB4D-0A4AAD612F24}"/>
                </a:ext>
              </a:extLst>
            </p:cNvPr>
            <p:cNvSpPr txBox="1"/>
            <p:nvPr/>
          </p:nvSpPr>
          <p:spPr>
            <a:xfrm>
              <a:off x="5426441" y="419724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i="1" dirty="0"/>
                <a:t>k</a:t>
              </a:r>
              <a:r>
                <a:rPr lang="en-CO" i="1" baseline="-25000" dirty="0"/>
                <a:t>x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F1239D-E352-CB33-3BBC-AB8088D33536}"/>
                </a:ext>
              </a:extLst>
            </p:cNvPr>
            <p:cNvSpPr txBox="1"/>
            <p:nvPr/>
          </p:nvSpPr>
          <p:spPr>
            <a:xfrm>
              <a:off x="3165423" y="4889289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i="1" dirty="0"/>
                <a:t>k</a:t>
              </a:r>
              <a:r>
                <a:rPr lang="en-CO" i="1" baseline="-25000" dirty="0"/>
                <a:t>y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A5AB177-991A-CA67-5E01-9EDE340A2B99}"/>
                </a:ext>
              </a:extLst>
            </p:cNvPr>
            <p:cNvSpPr txBox="1"/>
            <p:nvPr/>
          </p:nvSpPr>
          <p:spPr>
            <a:xfrm>
              <a:off x="3677585" y="2568316"/>
              <a:ext cx="365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i="1" dirty="0"/>
                <a:t>k</a:t>
              </a:r>
              <a:r>
                <a:rPr lang="en-CO" i="1" baseline="-25000" dirty="0"/>
                <a:t>y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EE7F9F-2EF5-D3A0-FB87-350D96B3F6CC}"/>
              </a:ext>
            </a:extLst>
          </p:cNvPr>
          <p:cNvGrpSpPr/>
          <p:nvPr/>
        </p:nvGrpSpPr>
        <p:grpSpPr>
          <a:xfrm>
            <a:off x="7611562" y="768698"/>
            <a:ext cx="4351549" cy="2909481"/>
            <a:chOff x="3722240" y="814937"/>
            <a:chExt cx="4351549" cy="2909481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33CDCED-9731-317E-E405-76E8A17B2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r="14995"/>
            <a:stretch>
              <a:fillRect/>
            </a:stretch>
          </p:blipFill>
          <p:spPr>
            <a:xfrm>
              <a:off x="3722240" y="814937"/>
              <a:ext cx="4351549" cy="2879550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50EB0A9-EB0C-4D3B-2ED4-E4DBCA9455C6}"/>
                </a:ext>
              </a:extLst>
            </p:cNvPr>
            <p:cNvSpPr/>
            <p:nvPr/>
          </p:nvSpPr>
          <p:spPr>
            <a:xfrm>
              <a:off x="3868528" y="2974210"/>
              <a:ext cx="1632992" cy="7502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uadroTexto 12">
                <a:extLst>
                  <a:ext uri="{FF2B5EF4-FFF2-40B4-BE49-F238E27FC236}">
                    <a16:creationId xmlns:a16="http://schemas.microsoft.com/office/drawing/2014/main" id="{DFCADF5A-A002-B05D-F595-6BDA9FFAF826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984983" y="1144916"/>
                <a:ext cx="4976299" cy="15353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s-419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s-419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s-419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419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2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2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2400" b="0" i="1" smtClean="0">
                                            <a:solidFill>
                                              <a:srgbClr val="FF5252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m:rPr>
                                    <m:brk m:alnAt="7"/>
                                  </m:rPr>
                                  <a:rPr lang="es-419" sz="2400" b="0" i="1" smtClean="0">
                                    <a:solidFill>
                                      <a:srgbClr val="FF525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419" sz="2400" b="0" i="1" smtClean="0">
                                        <a:solidFill>
                                          <a:srgbClr val="FF525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s-419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s-419" sz="2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s-419" sz="2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2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p>
                                        <m:r>
                                          <m:rPr>
                                            <m:brk m:alnAt="7"/>
                                          </m:rPr>
                                          <a:rPr lang="es-419" sz="2400" i="1">
                                            <a:solidFill>
                                              <a:srgbClr val="7777FF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den>
                                </m:f>
                                <m:r>
                                  <a:rPr lang="es-419" sz="2400" b="0" i="1" smtClean="0">
                                    <a:solidFill>
                                      <a:srgbClr val="7777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s-419" sz="2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s-419" sz="2400" i="1" smtClean="0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s-419" sz="2400" i="1">
                                        <a:solidFill>
                                          <a:srgbClr val="7777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419" sz="2400" dirty="0"/>
              </a:p>
            </p:txBody>
          </p:sp>
        </mc:Choice>
        <mc:Fallback>
          <p:sp>
            <p:nvSpPr>
              <p:cNvPr id="22" name="CuadroTexto 12">
                <a:extLst>
                  <a:ext uri="{FF2B5EF4-FFF2-40B4-BE49-F238E27FC236}">
                    <a16:creationId xmlns:a16="http://schemas.microsoft.com/office/drawing/2014/main" id="{DFCADF5A-A002-B05D-F595-6BDA9FFAF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983" y="1144916"/>
                <a:ext cx="4976299" cy="1535357"/>
              </a:xfrm>
              <a:prstGeom prst="rect">
                <a:avLst/>
              </a:prstGeom>
              <a:blipFill>
                <a:blip r:embed="rId9"/>
                <a:stretch>
                  <a:fillRect l="-1276" b="-4918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718C000C-D076-B27D-22CA-D945934AEB19}"/>
              </a:ext>
            </a:extLst>
          </p:cNvPr>
          <p:cNvGrpSpPr/>
          <p:nvPr/>
        </p:nvGrpSpPr>
        <p:grpSpPr>
          <a:xfrm>
            <a:off x="4207565" y="1046551"/>
            <a:ext cx="2473156" cy="1765679"/>
            <a:chOff x="4237545" y="896651"/>
            <a:chExt cx="2473156" cy="176567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45CD97B-DFBA-21BA-3EE5-B7D104F71B77}"/>
                </a:ext>
              </a:extLst>
            </p:cNvPr>
            <p:cNvSpPr/>
            <p:nvPr/>
          </p:nvSpPr>
          <p:spPr>
            <a:xfrm>
              <a:off x="4237545" y="896651"/>
              <a:ext cx="649247" cy="103707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2016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958541A-2EC2-8944-F9D4-4A4559518EC5}"/>
                </a:ext>
              </a:extLst>
            </p:cNvPr>
            <p:cNvSpPr/>
            <p:nvPr/>
          </p:nvSpPr>
          <p:spPr>
            <a:xfrm>
              <a:off x="6061454" y="1625251"/>
              <a:ext cx="649247" cy="1037079"/>
            </a:xfrm>
            <a:prstGeom prst="ellipse">
              <a:avLst/>
            </a:prstGeom>
            <a:solidFill>
              <a:schemeClr val="tx1">
                <a:lumMod val="50000"/>
                <a:lumOff val="50000"/>
                <a:alpha val="20165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401399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5C2EB29-4277-E991-7DDD-2CF18A16CF31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en-US" sz="3200" b="0" i="1" kern="0" dirty="0"/>
              <a:t>One single electric motif: The Spin-orbit coupling</a:t>
            </a:r>
          </a:p>
        </p:txBody>
      </p:sp>
      <p:pic>
        <p:nvPicPr>
          <p:cNvPr id="41" name="Picture 40" descr="A grey and yellow cube with a yellow arrow pointing up&#10;&#10;AI-generated content may be incorrect.">
            <a:extLst>
              <a:ext uri="{FF2B5EF4-FFF2-40B4-BE49-F238E27FC236}">
                <a16:creationId xmlns:a16="http://schemas.microsoft.com/office/drawing/2014/main" id="{A2CEB42E-7258-1C6B-2EAA-4AB2DC7F3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2" y="1187266"/>
            <a:ext cx="2001600" cy="1799888"/>
          </a:xfrm>
          <a:prstGeom prst="rect">
            <a:avLst/>
          </a:prstGeom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6A22FDFC-8F3E-3F07-8037-6D64D0F76C7F}"/>
              </a:ext>
            </a:extLst>
          </p:cNvPr>
          <p:cNvGrpSpPr/>
          <p:nvPr/>
        </p:nvGrpSpPr>
        <p:grpSpPr>
          <a:xfrm>
            <a:off x="36146" y="5314995"/>
            <a:ext cx="6005533" cy="1463349"/>
            <a:chOff x="320060" y="4509302"/>
            <a:chExt cx="6005533" cy="146334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F27951-E779-1D92-BFA1-2B1E1263FF68}"/>
                </a:ext>
              </a:extLst>
            </p:cNvPr>
            <p:cNvGrpSpPr/>
            <p:nvPr/>
          </p:nvGrpSpPr>
          <p:grpSpPr>
            <a:xfrm rot="10800000">
              <a:off x="4704400" y="4907969"/>
              <a:ext cx="762296" cy="1046543"/>
              <a:chOff x="3108571" y="5544733"/>
              <a:chExt cx="762296" cy="1046543"/>
            </a:xfrm>
          </p:grpSpPr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D6CF37DA-DC57-94E1-0539-34986A8965A0}"/>
                  </a:ext>
                </a:extLst>
              </p:cNvPr>
              <p:cNvCxnSpPr/>
              <p:nvPr/>
            </p:nvCxnSpPr>
            <p:spPr>
              <a:xfrm>
                <a:off x="3870867" y="5805924"/>
                <a:ext cx="0" cy="5760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74A6482-B7F6-8ECC-6396-CEEF64F2496D}"/>
                  </a:ext>
                </a:extLst>
              </p:cNvPr>
              <p:cNvGrpSpPr/>
              <p:nvPr/>
            </p:nvGrpSpPr>
            <p:grpSpPr>
              <a:xfrm>
                <a:off x="3108571" y="5544733"/>
                <a:ext cx="676434" cy="1046543"/>
                <a:chOff x="8339807" y="2986643"/>
                <a:chExt cx="676434" cy="1046543"/>
              </a:xfrm>
            </p:grpSpPr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0CD2A05-4F1C-F795-3376-C2A8E8C44537}"/>
                    </a:ext>
                  </a:extLst>
                </p:cNvPr>
                <p:cNvCxnSpPr/>
                <p:nvPr/>
              </p:nvCxnSpPr>
              <p:spPr>
                <a:xfrm rot="10800000">
                  <a:off x="8684123" y="3615914"/>
                  <a:ext cx="224631" cy="293748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84497B64-E445-8D9B-4077-1B8E750A54D4}"/>
                    </a:ext>
                  </a:extLst>
                </p:cNvPr>
                <p:cNvCxnSpPr/>
                <p:nvPr/>
              </p:nvCxnSpPr>
              <p:spPr>
                <a:xfrm rot="10800000" flipV="1">
                  <a:off x="8425388" y="3667713"/>
                  <a:ext cx="218927" cy="285149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4008BE22-1C20-431E-915D-B0B1DA949C1F}"/>
                    </a:ext>
                  </a:extLst>
                </p:cNvPr>
                <p:cNvCxnSpPr/>
                <p:nvPr/>
              </p:nvCxnSpPr>
              <p:spPr>
                <a:xfrm rot="10800000" flipV="1">
                  <a:off x="8684106" y="3091005"/>
                  <a:ext cx="230718" cy="524909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1240AB7E-7307-6D37-717B-48FFCD95232E}"/>
                    </a:ext>
                  </a:extLst>
                </p:cNvPr>
                <p:cNvCxnSpPr/>
                <p:nvPr/>
              </p:nvCxnSpPr>
              <p:spPr>
                <a:xfrm rot="10800000" flipH="1" flipV="1">
                  <a:off x="8457623" y="3082623"/>
                  <a:ext cx="209448" cy="555577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A68E8A82-48AB-8427-F31C-232012726737}"/>
                    </a:ext>
                  </a:extLst>
                </p:cNvPr>
                <p:cNvSpPr/>
                <p:nvPr/>
              </p:nvSpPr>
              <p:spPr>
                <a:xfrm rot="10800000">
                  <a:off x="8766351" y="3786249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33F0F727-292E-1E40-763D-FBED7EB97952}"/>
                    </a:ext>
                  </a:extLst>
                </p:cNvPr>
                <p:cNvSpPr/>
                <p:nvPr/>
              </p:nvSpPr>
              <p:spPr>
                <a:xfrm rot="10800000">
                  <a:off x="8766351" y="2986643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D69EBB1A-7A45-0234-7D84-00F0EFC95430}"/>
                    </a:ext>
                  </a:extLst>
                </p:cNvPr>
                <p:cNvSpPr/>
                <p:nvPr/>
              </p:nvSpPr>
              <p:spPr>
                <a:xfrm rot="10800000">
                  <a:off x="8339807" y="3786249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2F2C4754-6FC0-900B-56B7-4238FF4DB387}"/>
                    </a:ext>
                  </a:extLst>
                </p:cNvPr>
                <p:cNvSpPr/>
                <p:nvPr/>
              </p:nvSpPr>
              <p:spPr>
                <a:xfrm rot="10800000">
                  <a:off x="8339807" y="2986643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0CB3763A-6914-0B9E-AF42-C71A3E0C76C8}"/>
                    </a:ext>
                  </a:extLst>
                </p:cNvPr>
                <p:cNvSpPr/>
                <p:nvPr/>
              </p:nvSpPr>
              <p:spPr>
                <a:xfrm rot="10800000">
                  <a:off x="8556812" y="3499404"/>
                  <a:ext cx="249890" cy="24693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31102CD-61D4-C97F-01C6-ED8015CEF224}"/>
                </a:ext>
              </a:extLst>
            </p:cNvPr>
            <p:cNvGrpSpPr/>
            <p:nvPr/>
          </p:nvGrpSpPr>
          <p:grpSpPr>
            <a:xfrm rot="10800000">
              <a:off x="5562137" y="4893762"/>
              <a:ext cx="763456" cy="1046543"/>
              <a:chOff x="4121054" y="5544596"/>
              <a:chExt cx="763456" cy="1046543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B4162F55-D95B-C25D-F811-43798594C751}"/>
                  </a:ext>
                </a:extLst>
              </p:cNvPr>
              <p:cNvCxnSpPr/>
              <p:nvPr/>
            </p:nvCxnSpPr>
            <p:spPr>
              <a:xfrm flipV="1">
                <a:off x="4121054" y="5778316"/>
                <a:ext cx="0" cy="576000"/>
              </a:xfrm>
              <a:prstGeom prst="straightConnector1">
                <a:avLst/>
              </a:prstGeom>
              <a:ln w="57150" cmpd="sng">
                <a:solidFill>
                  <a:schemeClr val="tx1"/>
                </a:solidFill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A421624-611F-DC2D-DD55-3B23AA359E06}"/>
                  </a:ext>
                </a:extLst>
              </p:cNvPr>
              <p:cNvGrpSpPr/>
              <p:nvPr/>
            </p:nvGrpSpPr>
            <p:grpSpPr>
              <a:xfrm>
                <a:off x="4208076" y="5544596"/>
                <a:ext cx="676434" cy="1046543"/>
                <a:chOff x="6223058" y="2986754"/>
                <a:chExt cx="676434" cy="1046543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45EDE354-08E8-E498-172E-F25BD04C280B}"/>
                    </a:ext>
                  </a:extLst>
                </p:cNvPr>
                <p:cNvCxnSpPr/>
                <p:nvPr/>
              </p:nvCxnSpPr>
              <p:spPr>
                <a:xfrm flipV="1">
                  <a:off x="6335423" y="3400584"/>
                  <a:ext cx="230718" cy="524909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220A84BD-3974-BFD5-B153-D5BF1DBF6CF3}"/>
                    </a:ext>
                  </a:extLst>
                </p:cNvPr>
                <p:cNvCxnSpPr/>
                <p:nvPr/>
              </p:nvCxnSpPr>
              <p:spPr>
                <a:xfrm flipH="1" flipV="1">
                  <a:off x="6576292" y="3378298"/>
                  <a:ext cx="209448" cy="555577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F1C8FDD9-5BC8-5ABD-3000-ECC2649E37CB}"/>
                    </a:ext>
                  </a:extLst>
                </p:cNvPr>
                <p:cNvGrpSpPr/>
                <p:nvPr/>
              </p:nvGrpSpPr>
              <p:grpSpPr>
                <a:xfrm>
                  <a:off x="6341510" y="3067078"/>
                  <a:ext cx="483366" cy="336948"/>
                  <a:chOff x="6341510" y="3067078"/>
                  <a:chExt cx="483366" cy="336948"/>
                </a:xfrm>
              </p:grpSpPr>
              <p:cxnSp>
                <p:nvCxnSpPr>
                  <p:cNvPr id="1025" name="Straight Connector 1024">
                    <a:extLst>
                      <a:ext uri="{FF2B5EF4-FFF2-40B4-BE49-F238E27FC236}">
                        <a16:creationId xmlns:a16="http://schemas.microsoft.com/office/drawing/2014/main" id="{8D1503CA-CC4E-FAC8-F9CC-4E89384F997D}"/>
                      </a:ext>
                    </a:extLst>
                  </p:cNvPr>
                  <p:cNvCxnSpPr/>
                  <p:nvPr/>
                </p:nvCxnSpPr>
                <p:spPr>
                  <a:xfrm>
                    <a:off x="6341510" y="3110278"/>
                    <a:ext cx="224631" cy="293748"/>
                  </a:xfrm>
                  <a:prstGeom prst="line">
                    <a:avLst/>
                  </a:prstGeom>
                  <a:ln w="19050" cmpd="sng">
                    <a:solidFill>
                      <a:srgbClr val="000000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6" name="Straight Connector 1025">
                    <a:extLst>
                      <a:ext uri="{FF2B5EF4-FFF2-40B4-BE49-F238E27FC236}">
                        <a16:creationId xmlns:a16="http://schemas.microsoft.com/office/drawing/2014/main" id="{09A44BE9-E6C3-AD9B-DB81-18894AEFB7D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6605949" y="3067078"/>
                    <a:ext cx="218927" cy="285149"/>
                  </a:xfrm>
                  <a:prstGeom prst="line">
                    <a:avLst/>
                  </a:prstGeom>
                  <a:ln w="19050" cmpd="sng">
                    <a:solidFill>
                      <a:srgbClr val="000000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CA1DE4EF-1E9A-DE3B-18D3-19F50E03091E}"/>
                    </a:ext>
                  </a:extLst>
                </p:cNvPr>
                <p:cNvSpPr/>
                <p:nvPr/>
              </p:nvSpPr>
              <p:spPr>
                <a:xfrm>
                  <a:off x="6223058" y="2986754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135038B8-F5BB-8588-180C-F188F5E239A4}"/>
                    </a:ext>
                  </a:extLst>
                </p:cNvPr>
                <p:cNvSpPr/>
                <p:nvPr/>
              </p:nvSpPr>
              <p:spPr>
                <a:xfrm>
                  <a:off x="6223058" y="3786360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088953F6-0EC9-9434-7AEC-9E60E5ABAE8C}"/>
                    </a:ext>
                  </a:extLst>
                </p:cNvPr>
                <p:cNvSpPr/>
                <p:nvPr/>
              </p:nvSpPr>
              <p:spPr>
                <a:xfrm>
                  <a:off x="6649602" y="2986754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1B1C3998-1EE3-4421-5C52-1CDA14F3D33C}"/>
                    </a:ext>
                  </a:extLst>
                </p:cNvPr>
                <p:cNvSpPr/>
                <p:nvPr/>
              </p:nvSpPr>
              <p:spPr>
                <a:xfrm>
                  <a:off x="6649602" y="3786360"/>
                  <a:ext cx="249890" cy="246937"/>
                </a:xfrm>
                <a:prstGeom prst="ellipse">
                  <a:avLst/>
                </a:prstGeom>
                <a:solidFill>
                  <a:srgbClr val="208C49"/>
                </a:solidFill>
                <a:ln>
                  <a:solidFill>
                    <a:srgbClr val="208C49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24" name="Oval 1023">
                  <a:extLst>
                    <a:ext uri="{FF2B5EF4-FFF2-40B4-BE49-F238E27FC236}">
                      <a16:creationId xmlns:a16="http://schemas.microsoft.com/office/drawing/2014/main" id="{075BBDE5-5E30-87AF-FC4A-6B15CDAB1235}"/>
                    </a:ext>
                  </a:extLst>
                </p:cNvPr>
                <p:cNvSpPr/>
                <p:nvPr/>
              </p:nvSpPr>
              <p:spPr>
                <a:xfrm>
                  <a:off x="6438793" y="3273599"/>
                  <a:ext cx="249890" cy="246937"/>
                </a:xfrm>
                <a:prstGeom prst="ellipse">
                  <a:avLst/>
                </a:prstGeom>
                <a:solidFill>
                  <a:srgbClr val="7F7F7F"/>
                </a:solidFill>
                <a:ln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1027" name="Straight Arrow Connector 1026">
              <a:extLst>
                <a:ext uri="{FF2B5EF4-FFF2-40B4-BE49-F238E27FC236}">
                  <a16:creationId xmlns:a16="http://schemas.microsoft.com/office/drawing/2014/main" id="{7630B8C2-2911-B3DB-AFDD-1099DD5F5095}"/>
                </a:ext>
              </a:extLst>
            </p:cNvPr>
            <p:cNvCxnSpPr/>
            <p:nvPr/>
          </p:nvCxnSpPr>
          <p:spPr>
            <a:xfrm flipV="1">
              <a:off x="2523620" y="5158613"/>
              <a:ext cx="0" cy="57600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triangl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A4B20630-C4B8-00AB-9C51-091229052FBC}"/>
                </a:ext>
              </a:extLst>
            </p:cNvPr>
            <p:cNvGrpSpPr/>
            <p:nvPr/>
          </p:nvGrpSpPr>
          <p:grpSpPr>
            <a:xfrm>
              <a:off x="2449849" y="5281318"/>
              <a:ext cx="427162" cy="400110"/>
              <a:chOff x="1496268" y="4230618"/>
              <a:chExt cx="427162" cy="400110"/>
            </a:xfrm>
          </p:grpSpPr>
          <p:sp>
            <p:nvSpPr>
              <p:cNvPr id="1029" name="TextBox 1028">
                <a:extLst>
                  <a:ext uri="{FF2B5EF4-FFF2-40B4-BE49-F238E27FC236}">
                    <a16:creationId xmlns:a16="http://schemas.microsoft.com/office/drawing/2014/main" id="{386DA416-23A9-5496-532E-765C260B7166}"/>
                  </a:ext>
                </a:extLst>
              </p:cNvPr>
              <p:cNvSpPr txBox="1"/>
              <p:nvPr/>
            </p:nvSpPr>
            <p:spPr>
              <a:xfrm>
                <a:off x="1496268" y="4230618"/>
                <a:ext cx="4271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latin typeface="+mj-lt"/>
                    <a:cs typeface="Times New Roman"/>
                  </a:rPr>
                  <a:t>D</a:t>
                </a:r>
                <a:endParaRPr lang="en-US" sz="2000" i="1" baseline="-25000" dirty="0">
                  <a:latin typeface="+mj-lt"/>
                  <a:cs typeface="Times New Roman"/>
                </a:endParaRPr>
              </a:p>
            </p:txBody>
          </p:sp>
          <p:cxnSp>
            <p:nvCxnSpPr>
              <p:cNvPr id="1030" name="Straight Arrow Connector 1029">
                <a:extLst>
                  <a:ext uri="{FF2B5EF4-FFF2-40B4-BE49-F238E27FC236}">
                    <a16:creationId xmlns:a16="http://schemas.microsoft.com/office/drawing/2014/main" id="{76548747-6D6E-5821-37BD-90560B733536}"/>
                  </a:ext>
                </a:extLst>
              </p:cNvPr>
              <p:cNvCxnSpPr/>
              <p:nvPr/>
            </p:nvCxnSpPr>
            <p:spPr>
              <a:xfrm>
                <a:off x="1639261" y="4319518"/>
                <a:ext cx="141176" cy="0"/>
              </a:xfrm>
              <a:prstGeom prst="straightConnector1">
                <a:avLst/>
              </a:prstGeom>
              <a:ln w="12700" cmpd="sng">
                <a:solidFill>
                  <a:srgbClr val="000000"/>
                </a:solidFill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31" name="Group 1030">
              <a:extLst>
                <a:ext uri="{FF2B5EF4-FFF2-40B4-BE49-F238E27FC236}">
                  <a16:creationId xmlns:a16="http://schemas.microsoft.com/office/drawing/2014/main" id="{DF4378E9-FC33-E319-34AD-14606C6E5C3A}"/>
                </a:ext>
              </a:extLst>
            </p:cNvPr>
            <p:cNvGrpSpPr/>
            <p:nvPr/>
          </p:nvGrpSpPr>
          <p:grpSpPr>
            <a:xfrm>
              <a:off x="855457" y="4925030"/>
              <a:ext cx="676434" cy="1046543"/>
              <a:chOff x="7274369" y="2986754"/>
              <a:chExt cx="676434" cy="1046543"/>
            </a:xfrm>
          </p:grpSpPr>
          <p:cxnSp>
            <p:nvCxnSpPr>
              <p:cNvPr id="1032" name="Straight Connector 1031">
                <a:extLst>
                  <a:ext uri="{FF2B5EF4-FFF2-40B4-BE49-F238E27FC236}">
                    <a16:creationId xmlns:a16="http://schemas.microsoft.com/office/drawing/2014/main" id="{CA259BD7-7DAA-45EE-14CB-AC8F9970A78E}"/>
                  </a:ext>
                </a:extLst>
              </p:cNvPr>
              <p:cNvCxnSpPr/>
              <p:nvPr/>
            </p:nvCxnSpPr>
            <p:spPr>
              <a:xfrm flipV="1">
                <a:off x="7417471" y="3110152"/>
                <a:ext cx="416293" cy="799510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Straight Connector 1032">
                <a:extLst>
                  <a:ext uri="{FF2B5EF4-FFF2-40B4-BE49-F238E27FC236}">
                    <a16:creationId xmlns:a16="http://schemas.microsoft.com/office/drawing/2014/main" id="{2F743E2E-32D6-167E-4ED1-910449573140}"/>
                  </a:ext>
                </a:extLst>
              </p:cNvPr>
              <p:cNvCxnSpPr/>
              <p:nvPr/>
            </p:nvCxnSpPr>
            <p:spPr>
              <a:xfrm>
                <a:off x="7382110" y="3121325"/>
                <a:ext cx="451654" cy="788337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4" name="Oval 1033">
                <a:extLst>
                  <a:ext uri="{FF2B5EF4-FFF2-40B4-BE49-F238E27FC236}">
                    <a16:creationId xmlns:a16="http://schemas.microsoft.com/office/drawing/2014/main" id="{4D8F0247-EDD6-F03F-ACA0-61A68A683B63}"/>
                  </a:ext>
                </a:extLst>
              </p:cNvPr>
              <p:cNvSpPr/>
              <p:nvPr/>
            </p:nvSpPr>
            <p:spPr>
              <a:xfrm>
                <a:off x="7274369" y="2986754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5" name="Oval 1034">
                <a:extLst>
                  <a:ext uri="{FF2B5EF4-FFF2-40B4-BE49-F238E27FC236}">
                    <a16:creationId xmlns:a16="http://schemas.microsoft.com/office/drawing/2014/main" id="{EF167642-F426-BF1D-5A7D-880F194F1E6F}"/>
                  </a:ext>
                </a:extLst>
              </p:cNvPr>
              <p:cNvSpPr/>
              <p:nvPr/>
            </p:nvSpPr>
            <p:spPr>
              <a:xfrm>
                <a:off x="7274369" y="3786360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6" name="Oval 1035">
                <a:extLst>
                  <a:ext uri="{FF2B5EF4-FFF2-40B4-BE49-F238E27FC236}">
                    <a16:creationId xmlns:a16="http://schemas.microsoft.com/office/drawing/2014/main" id="{CE30A337-44C6-3C27-67F4-974AAD9EECFE}"/>
                  </a:ext>
                </a:extLst>
              </p:cNvPr>
              <p:cNvSpPr/>
              <p:nvPr/>
            </p:nvSpPr>
            <p:spPr>
              <a:xfrm>
                <a:off x="7700913" y="2986754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7" name="Oval 1036">
                <a:extLst>
                  <a:ext uri="{FF2B5EF4-FFF2-40B4-BE49-F238E27FC236}">
                    <a16:creationId xmlns:a16="http://schemas.microsoft.com/office/drawing/2014/main" id="{8E75C0AF-02C0-ADDD-13CF-7F20AD597C2C}"/>
                  </a:ext>
                </a:extLst>
              </p:cNvPr>
              <p:cNvSpPr/>
              <p:nvPr/>
            </p:nvSpPr>
            <p:spPr>
              <a:xfrm>
                <a:off x="7700913" y="3786360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8" name="Oval 1037">
                <a:extLst>
                  <a:ext uri="{FF2B5EF4-FFF2-40B4-BE49-F238E27FC236}">
                    <a16:creationId xmlns:a16="http://schemas.microsoft.com/office/drawing/2014/main" id="{B4B2CC82-8EAF-4E0A-17E3-176FCB245037}"/>
                  </a:ext>
                </a:extLst>
              </p:cNvPr>
              <p:cNvSpPr/>
              <p:nvPr/>
            </p:nvSpPr>
            <p:spPr>
              <a:xfrm>
                <a:off x="7488716" y="3388123"/>
                <a:ext cx="249890" cy="246937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96EED257-9A0A-5821-EBE1-106664AFC0D5}"/>
                </a:ext>
              </a:extLst>
            </p:cNvPr>
            <p:cNvGrpSpPr/>
            <p:nvPr/>
          </p:nvGrpSpPr>
          <p:grpSpPr>
            <a:xfrm>
              <a:off x="2657472" y="4926108"/>
              <a:ext cx="676434" cy="1046543"/>
              <a:chOff x="6223058" y="2986754"/>
              <a:chExt cx="676434" cy="1046543"/>
            </a:xfrm>
          </p:grpSpPr>
          <p:cxnSp>
            <p:nvCxnSpPr>
              <p:cNvPr id="1040" name="Straight Connector 1039">
                <a:extLst>
                  <a:ext uri="{FF2B5EF4-FFF2-40B4-BE49-F238E27FC236}">
                    <a16:creationId xmlns:a16="http://schemas.microsoft.com/office/drawing/2014/main" id="{7C445AC8-B51F-5414-21DC-B7861A7ED118}"/>
                  </a:ext>
                </a:extLst>
              </p:cNvPr>
              <p:cNvCxnSpPr/>
              <p:nvPr/>
            </p:nvCxnSpPr>
            <p:spPr>
              <a:xfrm flipV="1">
                <a:off x="6335423" y="3400584"/>
                <a:ext cx="230718" cy="524909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1" name="Straight Connector 1040">
                <a:extLst>
                  <a:ext uri="{FF2B5EF4-FFF2-40B4-BE49-F238E27FC236}">
                    <a16:creationId xmlns:a16="http://schemas.microsoft.com/office/drawing/2014/main" id="{C1BCE0EB-EEF9-E875-22FC-DE5CDEA0F71D}"/>
                  </a:ext>
                </a:extLst>
              </p:cNvPr>
              <p:cNvCxnSpPr/>
              <p:nvPr/>
            </p:nvCxnSpPr>
            <p:spPr>
              <a:xfrm flipH="1" flipV="1">
                <a:off x="6576292" y="3378298"/>
                <a:ext cx="209448" cy="555577"/>
              </a:xfrm>
              <a:prstGeom prst="line">
                <a:avLst/>
              </a:prstGeom>
              <a:ln w="19050" cmpd="sng">
                <a:solidFill>
                  <a:srgbClr val="000000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2" name="Group 1041">
                <a:extLst>
                  <a:ext uri="{FF2B5EF4-FFF2-40B4-BE49-F238E27FC236}">
                    <a16:creationId xmlns:a16="http://schemas.microsoft.com/office/drawing/2014/main" id="{8B8D8AB3-2E4C-44B6-58F8-60D62F4D3B18}"/>
                  </a:ext>
                </a:extLst>
              </p:cNvPr>
              <p:cNvGrpSpPr/>
              <p:nvPr/>
            </p:nvGrpSpPr>
            <p:grpSpPr>
              <a:xfrm>
                <a:off x="6341510" y="3067078"/>
                <a:ext cx="483366" cy="336948"/>
                <a:chOff x="6341510" y="3067078"/>
                <a:chExt cx="483366" cy="336948"/>
              </a:xfrm>
            </p:grpSpPr>
            <p:cxnSp>
              <p:nvCxnSpPr>
                <p:cNvPr id="1075" name="Straight Connector 1074">
                  <a:extLst>
                    <a:ext uri="{FF2B5EF4-FFF2-40B4-BE49-F238E27FC236}">
                      <a16:creationId xmlns:a16="http://schemas.microsoft.com/office/drawing/2014/main" id="{6824102D-0B05-7D5D-4A09-C2F13ECA0211}"/>
                    </a:ext>
                  </a:extLst>
                </p:cNvPr>
                <p:cNvCxnSpPr/>
                <p:nvPr/>
              </p:nvCxnSpPr>
              <p:spPr>
                <a:xfrm>
                  <a:off x="6341510" y="3110278"/>
                  <a:ext cx="224631" cy="293748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6" name="Straight Connector 1075">
                  <a:extLst>
                    <a:ext uri="{FF2B5EF4-FFF2-40B4-BE49-F238E27FC236}">
                      <a16:creationId xmlns:a16="http://schemas.microsoft.com/office/drawing/2014/main" id="{3D2619E1-6758-E661-DE19-4AAD9641438A}"/>
                    </a:ext>
                  </a:extLst>
                </p:cNvPr>
                <p:cNvCxnSpPr/>
                <p:nvPr/>
              </p:nvCxnSpPr>
              <p:spPr>
                <a:xfrm flipV="1">
                  <a:off x="6605949" y="3067078"/>
                  <a:ext cx="218927" cy="285149"/>
                </a:xfrm>
                <a:prstGeom prst="line">
                  <a:avLst/>
                </a:prstGeom>
                <a:ln w="19050" cmpd="sng">
                  <a:solidFill>
                    <a:srgbClr val="000000"/>
                  </a:solidFill>
                  <a:prstDash val="sysDash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3" name="Oval 1042">
                <a:extLst>
                  <a:ext uri="{FF2B5EF4-FFF2-40B4-BE49-F238E27FC236}">
                    <a16:creationId xmlns:a16="http://schemas.microsoft.com/office/drawing/2014/main" id="{4EDA5301-C1C0-1C69-84F2-59FB5481085D}"/>
                  </a:ext>
                </a:extLst>
              </p:cNvPr>
              <p:cNvSpPr/>
              <p:nvPr/>
            </p:nvSpPr>
            <p:spPr>
              <a:xfrm>
                <a:off x="6223058" y="2986754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0" name="Oval 1069">
                <a:extLst>
                  <a:ext uri="{FF2B5EF4-FFF2-40B4-BE49-F238E27FC236}">
                    <a16:creationId xmlns:a16="http://schemas.microsoft.com/office/drawing/2014/main" id="{73185F4B-065D-C9D5-1B3A-9C8649AB6690}"/>
                  </a:ext>
                </a:extLst>
              </p:cNvPr>
              <p:cNvSpPr/>
              <p:nvPr/>
            </p:nvSpPr>
            <p:spPr>
              <a:xfrm>
                <a:off x="6223058" y="3786360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1" name="Oval 1070">
                <a:extLst>
                  <a:ext uri="{FF2B5EF4-FFF2-40B4-BE49-F238E27FC236}">
                    <a16:creationId xmlns:a16="http://schemas.microsoft.com/office/drawing/2014/main" id="{511D6667-AFF5-E4FD-F1CC-371BF9235CB6}"/>
                  </a:ext>
                </a:extLst>
              </p:cNvPr>
              <p:cNvSpPr/>
              <p:nvPr/>
            </p:nvSpPr>
            <p:spPr>
              <a:xfrm>
                <a:off x="6649602" y="2986754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2" name="Oval 1071">
                <a:extLst>
                  <a:ext uri="{FF2B5EF4-FFF2-40B4-BE49-F238E27FC236}">
                    <a16:creationId xmlns:a16="http://schemas.microsoft.com/office/drawing/2014/main" id="{CA08966E-730E-AB08-9BAD-EF2443ACAED4}"/>
                  </a:ext>
                </a:extLst>
              </p:cNvPr>
              <p:cNvSpPr/>
              <p:nvPr/>
            </p:nvSpPr>
            <p:spPr>
              <a:xfrm>
                <a:off x="6649602" y="3786360"/>
                <a:ext cx="249890" cy="246937"/>
              </a:xfrm>
              <a:prstGeom prst="ellipse">
                <a:avLst/>
              </a:prstGeom>
              <a:solidFill>
                <a:srgbClr val="208C49"/>
              </a:solidFill>
              <a:ln>
                <a:solidFill>
                  <a:srgbClr val="208C49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4" name="Oval 1073">
                <a:extLst>
                  <a:ext uri="{FF2B5EF4-FFF2-40B4-BE49-F238E27FC236}">
                    <a16:creationId xmlns:a16="http://schemas.microsoft.com/office/drawing/2014/main" id="{E90FA5F0-4D89-6F8E-CCBF-32F49A7D2DC2}"/>
                  </a:ext>
                </a:extLst>
              </p:cNvPr>
              <p:cNvSpPr/>
              <p:nvPr/>
            </p:nvSpPr>
            <p:spPr>
              <a:xfrm>
                <a:off x="6438793" y="3273599"/>
                <a:ext cx="249890" cy="246937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76" name="TextBox 3075">
              <a:extLst>
                <a:ext uri="{FF2B5EF4-FFF2-40B4-BE49-F238E27FC236}">
                  <a16:creationId xmlns:a16="http://schemas.microsoft.com/office/drawing/2014/main" id="{85127024-03FA-3AA8-4CA6-FD795149DC96}"/>
                </a:ext>
              </a:extLst>
            </p:cNvPr>
            <p:cNvSpPr txBox="1"/>
            <p:nvPr/>
          </p:nvSpPr>
          <p:spPr>
            <a:xfrm>
              <a:off x="2660124" y="4524430"/>
              <a:ext cx="6953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Polar</a:t>
              </a:r>
            </a:p>
          </p:txBody>
        </p:sp>
        <p:sp>
          <p:nvSpPr>
            <p:cNvPr id="3078" name="TextBox 3077">
              <a:extLst>
                <a:ext uri="{FF2B5EF4-FFF2-40B4-BE49-F238E27FC236}">
                  <a16:creationId xmlns:a16="http://schemas.microsoft.com/office/drawing/2014/main" id="{79352F43-F715-4860-3FA2-52DB363E587E}"/>
                </a:ext>
              </a:extLst>
            </p:cNvPr>
            <p:cNvSpPr txBox="1"/>
            <p:nvPr/>
          </p:nvSpPr>
          <p:spPr>
            <a:xfrm>
              <a:off x="320060" y="4512377"/>
              <a:ext cx="17304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Centrosymetric</a:t>
              </a:r>
            </a:p>
          </p:txBody>
        </p:sp>
        <p:sp>
          <p:nvSpPr>
            <p:cNvPr id="3110" name="TextBox 3109">
              <a:extLst>
                <a:ext uri="{FF2B5EF4-FFF2-40B4-BE49-F238E27FC236}">
                  <a16:creationId xmlns:a16="http://schemas.microsoft.com/office/drawing/2014/main" id="{C76168AF-A8A0-C799-FF07-18B41AA1F6B5}"/>
                </a:ext>
              </a:extLst>
            </p:cNvPr>
            <p:cNvSpPr txBox="1"/>
            <p:nvPr/>
          </p:nvSpPr>
          <p:spPr>
            <a:xfrm>
              <a:off x="4955379" y="4509302"/>
              <a:ext cx="119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Non-Polar</a:t>
              </a:r>
            </a:p>
          </p:txBody>
        </p:sp>
      </p:grpSp>
      <p:sp>
        <p:nvSpPr>
          <p:cNvPr id="3112" name="Rectangle 3111">
            <a:extLst>
              <a:ext uri="{FF2B5EF4-FFF2-40B4-BE49-F238E27FC236}">
                <a16:creationId xmlns:a16="http://schemas.microsoft.com/office/drawing/2014/main" id="{260DF949-74C5-AEED-C5BF-13481015B1A9}"/>
              </a:ext>
            </a:extLst>
          </p:cNvPr>
          <p:cNvSpPr/>
          <p:nvPr/>
        </p:nvSpPr>
        <p:spPr>
          <a:xfrm>
            <a:off x="101596" y="817632"/>
            <a:ext cx="2348508" cy="22036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pic>
        <p:nvPicPr>
          <p:cNvPr id="3113" name="Picture 3112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CA42A9D0-C827-57F0-D1CC-88964D7E16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0" t="33082" r="-1040" b="34845"/>
          <a:stretch>
            <a:fillRect/>
          </a:stretch>
        </p:blipFill>
        <p:spPr>
          <a:xfrm>
            <a:off x="3193285" y="4289177"/>
            <a:ext cx="8691534" cy="216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25CC983D-B14B-F3AE-6719-AFE0A45D93ED}"/>
                  </a:ext>
                </a:extLst>
              </p:cNvPr>
              <p:cNvSpPr txBox="1"/>
              <p:nvPr/>
            </p:nvSpPr>
            <p:spPr>
              <a:xfrm>
                <a:off x="121719" y="773346"/>
                <a:ext cx="2308261" cy="457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O" sz="2200" dirty="0"/>
              </a:p>
            </p:txBody>
          </p:sp>
        </mc:Choice>
        <mc:Fallback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25CC983D-B14B-F3AE-6719-AFE0A45D9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19" y="773346"/>
                <a:ext cx="2308261" cy="457561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48" name="Group 3147">
            <a:extLst>
              <a:ext uri="{FF2B5EF4-FFF2-40B4-BE49-F238E27FC236}">
                <a16:creationId xmlns:a16="http://schemas.microsoft.com/office/drawing/2014/main" id="{0F0BE683-CB65-58A5-936A-908CCDB603AE}"/>
              </a:ext>
            </a:extLst>
          </p:cNvPr>
          <p:cNvGrpSpPr/>
          <p:nvPr/>
        </p:nvGrpSpPr>
        <p:grpSpPr>
          <a:xfrm>
            <a:off x="53571" y="3574511"/>
            <a:ext cx="2416457" cy="2989268"/>
            <a:chOff x="53571" y="3574511"/>
            <a:chExt cx="2416457" cy="2989268"/>
          </a:xfrm>
        </p:grpSpPr>
        <p:sp>
          <p:nvSpPr>
            <p:cNvPr id="3115" name="Freeform 3114">
              <a:extLst>
                <a:ext uri="{FF2B5EF4-FFF2-40B4-BE49-F238E27FC236}">
                  <a16:creationId xmlns:a16="http://schemas.microsoft.com/office/drawing/2014/main" id="{6FD24D99-BACB-CAB1-A661-D4889434AE2C}"/>
                </a:ext>
              </a:extLst>
            </p:cNvPr>
            <p:cNvSpPr/>
            <p:nvPr/>
          </p:nvSpPr>
          <p:spPr>
            <a:xfrm>
              <a:off x="580461" y="4090958"/>
              <a:ext cx="1801416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116" name="Rectangle 3115">
              <a:extLst>
                <a:ext uri="{FF2B5EF4-FFF2-40B4-BE49-F238E27FC236}">
                  <a16:creationId xmlns:a16="http://schemas.microsoft.com/office/drawing/2014/main" id="{F1BF1082-9F0C-1D9A-33C9-881D163AB9E2}"/>
                </a:ext>
              </a:extLst>
            </p:cNvPr>
            <p:cNvSpPr/>
            <p:nvPr/>
          </p:nvSpPr>
          <p:spPr>
            <a:xfrm>
              <a:off x="456201" y="3574511"/>
              <a:ext cx="2013827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117" name="TextBox 3116">
              <a:extLst>
                <a:ext uri="{FF2B5EF4-FFF2-40B4-BE49-F238E27FC236}">
                  <a16:creationId xmlns:a16="http://schemas.microsoft.com/office/drawing/2014/main" id="{36445223-F3D3-BD2E-3F1A-DDC088A2A848}"/>
                </a:ext>
              </a:extLst>
            </p:cNvPr>
            <p:cNvSpPr txBox="1"/>
            <p:nvPr/>
          </p:nvSpPr>
          <p:spPr>
            <a:xfrm>
              <a:off x="692317" y="6194447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3118" name="TextBox 3117">
              <a:extLst>
                <a:ext uri="{FF2B5EF4-FFF2-40B4-BE49-F238E27FC236}">
                  <a16:creationId xmlns:a16="http://schemas.microsoft.com/office/drawing/2014/main" id="{62E1F68E-3E2B-2787-F9CD-9EC3724F1692}"/>
                </a:ext>
              </a:extLst>
            </p:cNvPr>
            <p:cNvSpPr txBox="1"/>
            <p:nvPr/>
          </p:nvSpPr>
          <p:spPr>
            <a:xfrm rot="16200000">
              <a:off x="-211470" y="4647069"/>
              <a:ext cx="899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Energy </a:t>
              </a:r>
              <a:endParaRPr lang="en-CO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19" name="Group 3118">
            <a:extLst>
              <a:ext uri="{FF2B5EF4-FFF2-40B4-BE49-F238E27FC236}">
                <a16:creationId xmlns:a16="http://schemas.microsoft.com/office/drawing/2014/main" id="{9FA5F41F-5CAA-FFFE-B06D-6D4FE5398B5E}"/>
              </a:ext>
            </a:extLst>
          </p:cNvPr>
          <p:cNvGrpSpPr/>
          <p:nvPr/>
        </p:nvGrpSpPr>
        <p:grpSpPr>
          <a:xfrm>
            <a:off x="307725" y="4074518"/>
            <a:ext cx="2381365" cy="1467305"/>
            <a:chOff x="307725" y="2650455"/>
            <a:chExt cx="2381365" cy="1467305"/>
          </a:xfrm>
        </p:grpSpPr>
        <p:sp>
          <p:nvSpPr>
            <p:cNvPr id="3120" name="Freeform 3119">
              <a:extLst>
                <a:ext uri="{FF2B5EF4-FFF2-40B4-BE49-F238E27FC236}">
                  <a16:creationId xmlns:a16="http://schemas.microsoft.com/office/drawing/2014/main" id="{B2DB1CF8-323F-306B-BA7B-8F94C822F1A0}"/>
                </a:ext>
              </a:extLst>
            </p:cNvPr>
            <p:cNvSpPr/>
            <p:nvPr/>
          </p:nvSpPr>
          <p:spPr>
            <a:xfrm>
              <a:off x="307725" y="2671732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121" name="Freeform 3120">
              <a:extLst>
                <a:ext uri="{FF2B5EF4-FFF2-40B4-BE49-F238E27FC236}">
                  <a16:creationId xmlns:a16="http://schemas.microsoft.com/office/drawing/2014/main" id="{7A13D358-8980-178E-7482-551F6F84F0DA}"/>
                </a:ext>
              </a:extLst>
            </p:cNvPr>
            <p:cNvSpPr/>
            <p:nvPr/>
          </p:nvSpPr>
          <p:spPr>
            <a:xfrm>
              <a:off x="825367" y="2650455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70C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grpSp>
        <p:nvGrpSpPr>
          <p:cNvPr id="3147" name="Group 3146">
            <a:extLst>
              <a:ext uri="{FF2B5EF4-FFF2-40B4-BE49-F238E27FC236}">
                <a16:creationId xmlns:a16="http://schemas.microsoft.com/office/drawing/2014/main" id="{CB786DB3-B35A-F8F4-876A-9C8C5A5979F1}"/>
              </a:ext>
            </a:extLst>
          </p:cNvPr>
          <p:cNvGrpSpPr/>
          <p:nvPr/>
        </p:nvGrpSpPr>
        <p:grpSpPr>
          <a:xfrm>
            <a:off x="4587225" y="806985"/>
            <a:ext cx="7200000" cy="3441153"/>
            <a:chOff x="4257445" y="806985"/>
            <a:chExt cx="7200000" cy="3441153"/>
          </a:xfrm>
        </p:grpSpPr>
        <p:pic>
          <p:nvPicPr>
            <p:cNvPr id="3123" name="Picture 3122" descr="A math equations and formulas&#10;&#10;AI-generated content may be incorrect.">
              <a:extLst>
                <a:ext uri="{FF2B5EF4-FFF2-40B4-BE49-F238E27FC236}">
                  <a16:creationId xmlns:a16="http://schemas.microsoft.com/office/drawing/2014/main" id="{4DB7D5CE-E8E7-6E47-8B37-F5157ED28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8896" b="54896"/>
            <a:stretch>
              <a:fillRect/>
            </a:stretch>
          </p:blipFill>
          <p:spPr>
            <a:xfrm>
              <a:off x="4257445" y="806985"/>
              <a:ext cx="7200000" cy="711242"/>
            </a:xfrm>
            <a:prstGeom prst="rect">
              <a:avLst/>
            </a:prstGeom>
          </p:spPr>
        </p:pic>
        <p:grpSp>
          <p:nvGrpSpPr>
            <p:cNvPr id="3124" name="Group 3123">
              <a:extLst>
                <a:ext uri="{FF2B5EF4-FFF2-40B4-BE49-F238E27FC236}">
                  <a16:creationId xmlns:a16="http://schemas.microsoft.com/office/drawing/2014/main" id="{DE2C4784-5F6A-4D3A-FA9C-F8ED70C5C2BD}"/>
                </a:ext>
              </a:extLst>
            </p:cNvPr>
            <p:cNvGrpSpPr/>
            <p:nvPr/>
          </p:nvGrpSpPr>
          <p:grpSpPr>
            <a:xfrm>
              <a:off x="5077000" y="1504266"/>
              <a:ext cx="6110159" cy="2743872"/>
              <a:chOff x="3336299" y="2112576"/>
              <a:chExt cx="6110159" cy="2743872"/>
            </a:xfrm>
          </p:grpSpPr>
          <p:grpSp>
            <p:nvGrpSpPr>
              <p:cNvPr id="3125" name="Group 3124">
                <a:extLst>
                  <a:ext uri="{FF2B5EF4-FFF2-40B4-BE49-F238E27FC236}">
                    <a16:creationId xmlns:a16="http://schemas.microsoft.com/office/drawing/2014/main" id="{99766D2B-7ACB-FF34-A0A2-49036FE754A1}"/>
                  </a:ext>
                </a:extLst>
              </p:cNvPr>
              <p:cNvGrpSpPr/>
              <p:nvPr/>
            </p:nvGrpSpPr>
            <p:grpSpPr>
              <a:xfrm>
                <a:off x="3528660" y="2112576"/>
                <a:ext cx="5917798" cy="2237424"/>
                <a:chOff x="3528660" y="2112576"/>
                <a:chExt cx="5917798" cy="2237424"/>
              </a:xfrm>
            </p:grpSpPr>
            <p:grpSp>
              <p:nvGrpSpPr>
                <p:cNvPr id="3129" name="Group 3128">
                  <a:extLst>
                    <a:ext uri="{FF2B5EF4-FFF2-40B4-BE49-F238E27FC236}">
                      <a16:creationId xmlns:a16="http://schemas.microsoft.com/office/drawing/2014/main" id="{C9DF1C76-7411-435B-A1A1-7072EDF14492}"/>
                    </a:ext>
                  </a:extLst>
                </p:cNvPr>
                <p:cNvGrpSpPr/>
                <p:nvPr/>
              </p:nvGrpSpPr>
              <p:grpSpPr>
                <a:xfrm>
                  <a:off x="3638137" y="2978331"/>
                  <a:ext cx="5808321" cy="1371669"/>
                  <a:chOff x="3638137" y="2978331"/>
                  <a:chExt cx="5808321" cy="1371669"/>
                </a:xfrm>
              </p:grpSpPr>
              <p:sp>
                <p:nvSpPr>
                  <p:cNvPr id="3133" name="Oval 3132">
                    <a:extLst>
                      <a:ext uri="{FF2B5EF4-FFF2-40B4-BE49-F238E27FC236}">
                        <a16:creationId xmlns:a16="http://schemas.microsoft.com/office/drawing/2014/main" id="{6B1A19B5-B01F-8BEC-5385-5610EEEAFC33}"/>
                      </a:ext>
                    </a:extLst>
                  </p:cNvPr>
                  <p:cNvSpPr/>
                  <p:nvPr/>
                </p:nvSpPr>
                <p:spPr>
                  <a:xfrm>
                    <a:off x="5444857" y="2978331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CAAEA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4" name="Oval 3133">
                    <a:extLst>
                      <a:ext uri="{FF2B5EF4-FFF2-40B4-BE49-F238E27FC236}">
                        <a16:creationId xmlns:a16="http://schemas.microsoft.com/office/drawing/2014/main" id="{2D6179B0-9281-CA24-978F-52D1BAF49E06}"/>
                      </a:ext>
                    </a:extLst>
                  </p:cNvPr>
                  <p:cNvSpPr/>
                  <p:nvPr/>
                </p:nvSpPr>
                <p:spPr>
                  <a:xfrm>
                    <a:off x="5444857" y="3810000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5" name="Oval 3134">
                    <a:extLst>
                      <a:ext uri="{FF2B5EF4-FFF2-40B4-BE49-F238E27FC236}">
                        <a16:creationId xmlns:a16="http://schemas.microsoft.com/office/drawing/2014/main" id="{511A66FD-7EBD-8427-2E67-4FE98AD339D7}"/>
                      </a:ext>
                    </a:extLst>
                  </p:cNvPr>
                  <p:cNvSpPr/>
                  <p:nvPr/>
                </p:nvSpPr>
                <p:spPr>
                  <a:xfrm>
                    <a:off x="7587346" y="2978331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CAAEA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6" name="Oval 3135">
                    <a:extLst>
                      <a:ext uri="{FF2B5EF4-FFF2-40B4-BE49-F238E27FC236}">
                        <a16:creationId xmlns:a16="http://schemas.microsoft.com/office/drawing/2014/main" id="{B216ACCB-8DF6-767D-A8BA-C291F4D11703}"/>
                      </a:ext>
                    </a:extLst>
                  </p:cNvPr>
                  <p:cNvSpPr/>
                  <p:nvPr/>
                </p:nvSpPr>
                <p:spPr>
                  <a:xfrm>
                    <a:off x="7587346" y="3810000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7" name="Oval 3136">
                    <a:extLst>
                      <a:ext uri="{FF2B5EF4-FFF2-40B4-BE49-F238E27FC236}">
                        <a16:creationId xmlns:a16="http://schemas.microsoft.com/office/drawing/2014/main" id="{4A6EEB9A-E362-7376-E719-5A86A125D935}"/>
                      </a:ext>
                    </a:extLst>
                  </p:cNvPr>
                  <p:cNvSpPr/>
                  <p:nvPr/>
                </p:nvSpPr>
                <p:spPr>
                  <a:xfrm>
                    <a:off x="8562745" y="2978331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FF0000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8" name="Oval 3137">
                    <a:extLst>
                      <a:ext uri="{FF2B5EF4-FFF2-40B4-BE49-F238E27FC236}">
                        <a16:creationId xmlns:a16="http://schemas.microsoft.com/office/drawing/2014/main" id="{1276577E-CAE7-6A55-6192-141EEEB36A91}"/>
                      </a:ext>
                    </a:extLst>
                  </p:cNvPr>
                  <p:cNvSpPr/>
                  <p:nvPr/>
                </p:nvSpPr>
                <p:spPr>
                  <a:xfrm>
                    <a:off x="8562745" y="3810000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CAAEA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39" name="Oval 3138">
                    <a:extLst>
                      <a:ext uri="{FF2B5EF4-FFF2-40B4-BE49-F238E27FC236}">
                        <a16:creationId xmlns:a16="http://schemas.microsoft.com/office/drawing/2014/main" id="{E4FDEBCE-70AD-2E07-CCB3-96B76A1996C5}"/>
                      </a:ext>
                    </a:extLst>
                  </p:cNvPr>
                  <p:cNvSpPr/>
                  <p:nvPr/>
                </p:nvSpPr>
                <p:spPr>
                  <a:xfrm>
                    <a:off x="3638137" y="3346302"/>
                    <a:ext cx="540000" cy="540000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CAAEA"/>
                      </a:gs>
                      <a:gs pos="100000">
                        <a:schemeClr val="bg1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O"/>
                  </a:p>
                </p:txBody>
              </p:sp>
              <p:sp>
                <p:nvSpPr>
                  <p:cNvPr id="3140" name="TextBox 3139">
                    <a:extLst>
                      <a:ext uri="{FF2B5EF4-FFF2-40B4-BE49-F238E27FC236}">
                        <a16:creationId xmlns:a16="http://schemas.microsoft.com/office/drawing/2014/main" id="{2AA9731C-C41E-27D6-71C8-4EADD7C24259}"/>
                      </a:ext>
                    </a:extLst>
                  </p:cNvPr>
                  <p:cNvSpPr txBox="1"/>
                  <p:nvPr/>
                </p:nvSpPr>
                <p:spPr>
                  <a:xfrm>
                    <a:off x="5984857" y="3017498"/>
                    <a:ext cx="349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+</a:t>
                    </a:r>
                  </a:p>
                </p:txBody>
              </p:sp>
              <p:sp>
                <p:nvSpPr>
                  <p:cNvPr id="3141" name="TextBox 3140">
                    <a:extLst>
                      <a:ext uri="{FF2B5EF4-FFF2-40B4-BE49-F238E27FC236}">
                        <a16:creationId xmlns:a16="http://schemas.microsoft.com/office/drawing/2014/main" id="{EC95AA2E-B7D7-4C1A-DC16-D1547D68E892}"/>
                      </a:ext>
                    </a:extLst>
                  </p:cNvPr>
                  <p:cNvSpPr txBox="1"/>
                  <p:nvPr/>
                </p:nvSpPr>
                <p:spPr>
                  <a:xfrm>
                    <a:off x="7274007" y="3017497"/>
                    <a:ext cx="349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+</a:t>
                    </a:r>
                  </a:p>
                </p:txBody>
              </p:sp>
              <p:sp>
                <p:nvSpPr>
                  <p:cNvPr id="3142" name="TextBox 3141">
                    <a:extLst>
                      <a:ext uri="{FF2B5EF4-FFF2-40B4-BE49-F238E27FC236}">
                        <a16:creationId xmlns:a16="http://schemas.microsoft.com/office/drawing/2014/main" id="{0C443305-A0A6-A316-9692-1D032C08EEB0}"/>
                      </a:ext>
                    </a:extLst>
                  </p:cNvPr>
                  <p:cNvSpPr txBox="1"/>
                  <p:nvPr/>
                </p:nvSpPr>
                <p:spPr>
                  <a:xfrm>
                    <a:off x="9096682" y="3849189"/>
                    <a:ext cx="349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+</a:t>
                    </a:r>
                  </a:p>
                </p:txBody>
              </p:sp>
              <p:sp>
                <p:nvSpPr>
                  <p:cNvPr id="3143" name="TextBox 3142">
                    <a:extLst>
                      <a:ext uri="{FF2B5EF4-FFF2-40B4-BE49-F238E27FC236}">
                        <a16:creationId xmlns:a16="http://schemas.microsoft.com/office/drawing/2014/main" id="{9B3B6423-2A0A-83B4-C966-539B66CDEA80}"/>
                      </a:ext>
                    </a:extLst>
                  </p:cNvPr>
                  <p:cNvSpPr txBox="1"/>
                  <p:nvPr/>
                </p:nvSpPr>
                <p:spPr>
                  <a:xfrm>
                    <a:off x="7258372" y="3820987"/>
                    <a:ext cx="2888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-</a:t>
                    </a:r>
                  </a:p>
                </p:txBody>
              </p:sp>
              <p:sp>
                <p:nvSpPr>
                  <p:cNvPr id="3144" name="TextBox 3143">
                    <a:extLst>
                      <a:ext uri="{FF2B5EF4-FFF2-40B4-BE49-F238E27FC236}">
                        <a16:creationId xmlns:a16="http://schemas.microsoft.com/office/drawing/2014/main" id="{5F6C6C3D-F1EC-3429-9540-9C36A5A07ACC}"/>
                      </a:ext>
                    </a:extLst>
                  </p:cNvPr>
                  <p:cNvSpPr txBox="1"/>
                  <p:nvPr/>
                </p:nvSpPr>
                <p:spPr>
                  <a:xfrm>
                    <a:off x="9098407" y="2995604"/>
                    <a:ext cx="2888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-</a:t>
                    </a:r>
                  </a:p>
                </p:txBody>
              </p:sp>
              <p:sp>
                <p:nvSpPr>
                  <p:cNvPr id="3145" name="TextBox 3144">
                    <a:extLst>
                      <a:ext uri="{FF2B5EF4-FFF2-40B4-BE49-F238E27FC236}">
                        <a16:creationId xmlns:a16="http://schemas.microsoft.com/office/drawing/2014/main" id="{97C1D285-55C0-329D-7B92-BA648AB12365}"/>
                      </a:ext>
                    </a:extLst>
                  </p:cNvPr>
                  <p:cNvSpPr txBox="1"/>
                  <p:nvPr/>
                </p:nvSpPr>
                <p:spPr>
                  <a:xfrm>
                    <a:off x="5977926" y="3829694"/>
                    <a:ext cx="288862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-</a:t>
                    </a:r>
                  </a:p>
                </p:txBody>
              </p:sp>
              <p:sp>
                <p:nvSpPr>
                  <p:cNvPr id="3146" name="TextBox 3145">
                    <a:extLst>
                      <a:ext uri="{FF2B5EF4-FFF2-40B4-BE49-F238E27FC236}">
                        <a16:creationId xmlns:a16="http://schemas.microsoft.com/office/drawing/2014/main" id="{EAB0C435-9E67-07DE-A692-A43346714977}"/>
                      </a:ext>
                    </a:extLst>
                  </p:cNvPr>
                  <p:cNvSpPr txBox="1"/>
                  <p:nvPr/>
                </p:nvSpPr>
                <p:spPr>
                  <a:xfrm>
                    <a:off x="4191692" y="3387524"/>
                    <a:ext cx="349776" cy="46166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O" sz="24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rPr>
                      <a:t>+</a:t>
                    </a: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30" name="TextBox 3129">
                      <a:extLst>
                        <a:ext uri="{FF2B5EF4-FFF2-40B4-BE49-F238E27FC236}">
                          <a16:creationId xmlns:a16="http://schemas.microsoft.com/office/drawing/2014/main" id="{0460C32E-492E-D7B2-899A-1948C0D3FAA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528660" y="2112576"/>
                      <a:ext cx="804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lang="en-CO" sz="2000" dirty="0"/>
                    </a:p>
                  </p:txBody>
                </p:sp>
              </mc:Choice>
              <mc:Fallback>
                <p:sp>
                  <p:nvSpPr>
                    <p:cNvPr id="3130" name="TextBox 3129">
                      <a:extLst>
                        <a:ext uri="{FF2B5EF4-FFF2-40B4-BE49-F238E27FC236}">
                          <a16:creationId xmlns:a16="http://schemas.microsoft.com/office/drawing/2014/main" id="{0460C32E-492E-D7B2-899A-1948C0D3FAA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28660" y="2112576"/>
                      <a:ext cx="804964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31" name="TextBox 3130">
                      <a:extLst>
                        <a:ext uri="{FF2B5EF4-FFF2-40B4-BE49-F238E27FC236}">
                          <a16:creationId xmlns:a16="http://schemas.microsoft.com/office/drawing/2014/main" id="{AED47E94-C848-59E9-266B-1C12D5B870D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81016" y="2112576"/>
                      <a:ext cx="804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en-CO" sz="2000" dirty="0"/>
                    </a:p>
                  </p:txBody>
                </p:sp>
              </mc:Choice>
              <mc:Fallback>
                <p:sp>
                  <p:nvSpPr>
                    <p:cNvPr id="3131" name="TextBox 3130">
                      <a:extLst>
                        <a:ext uri="{FF2B5EF4-FFF2-40B4-BE49-F238E27FC236}">
                          <a16:creationId xmlns:a16="http://schemas.microsoft.com/office/drawing/2014/main" id="{AED47E94-C848-59E9-266B-1C12D5B870D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81016" y="2112576"/>
                      <a:ext cx="804964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3132" name="TextBox 3131">
                      <a:extLst>
                        <a:ext uri="{FF2B5EF4-FFF2-40B4-BE49-F238E27FC236}">
                          <a16:creationId xmlns:a16="http://schemas.microsoft.com/office/drawing/2014/main" id="{2B5E540F-1A4C-E6F9-A3B1-E7F3C2CC54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76456" y="2112576"/>
                      <a:ext cx="80496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s-419" sz="2000" b="0" i="1" smtClean="0">
                                <a:latin typeface="Cambria Math" panose="02040503050406030204" pitchFamily="18" charset="0"/>
                              </a:rPr>
                              <m:t>=2</m:t>
                            </m:r>
                          </m:oMath>
                        </m:oMathPara>
                      </a14:m>
                      <a:endParaRPr lang="en-CO" sz="2000" dirty="0"/>
                    </a:p>
                  </p:txBody>
                </p:sp>
              </mc:Choice>
              <mc:Fallback>
                <p:sp>
                  <p:nvSpPr>
                    <p:cNvPr id="3132" name="TextBox 3131">
                      <a:extLst>
                        <a:ext uri="{FF2B5EF4-FFF2-40B4-BE49-F238E27FC236}">
                          <a16:creationId xmlns:a16="http://schemas.microsoft.com/office/drawing/2014/main" id="{2B5E540F-1A4C-E6F9-A3B1-E7F3C2CC54D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76456" y="2112576"/>
                      <a:ext cx="804964" cy="40011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26" name="TextBox 3125">
                    <a:extLst>
                      <a:ext uri="{FF2B5EF4-FFF2-40B4-BE49-F238E27FC236}">
                        <a16:creationId xmlns:a16="http://schemas.microsoft.com/office/drawing/2014/main" id="{40AA8E4E-0B4B-8BB0-47D4-0460BA8D6927}"/>
                      </a:ext>
                    </a:extLst>
                  </p:cNvPr>
                  <p:cNvSpPr txBox="1"/>
                  <p:nvPr/>
                </p:nvSpPr>
                <p:spPr>
                  <a:xfrm>
                    <a:off x="3336299" y="4428307"/>
                    <a:ext cx="112396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O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3126" name="TextBox 3125">
                    <a:extLst>
                      <a:ext uri="{FF2B5EF4-FFF2-40B4-BE49-F238E27FC236}">
                        <a16:creationId xmlns:a16="http://schemas.microsoft.com/office/drawing/2014/main" id="{40AA8E4E-0B4B-8BB0-47D4-0460BA8D69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36299" y="4428307"/>
                    <a:ext cx="1123962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27" name="TextBox 3126">
                    <a:extLst>
                      <a:ext uri="{FF2B5EF4-FFF2-40B4-BE49-F238E27FC236}">
                        <a16:creationId xmlns:a16="http://schemas.microsoft.com/office/drawing/2014/main" id="{32DB6821-E55B-CB7A-D40A-D32AFE84EDB9}"/>
                      </a:ext>
                    </a:extLst>
                  </p:cNvPr>
                  <p:cNvSpPr txBox="1"/>
                  <p:nvPr/>
                </p:nvSpPr>
                <p:spPr>
                  <a:xfrm>
                    <a:off x="5188655" y="4456338"/>
                    <a:ext cx="112396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O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3127" name="TextBox 3126">
                    <a:extLst>
                      <a:ext uri="{FF2B5EF4-FFF2-40B4-BE49-F238E27FC236}">
                        <a16:creationId xmlns:a16="http://schemas.microsoft.com/office/drawing/2014/main" id="{32DB6821-E55B-CB7A-D40A-D32AFE84ED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8655" y="4456338"/>
                    <a:ext cx="1123962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28" name="TextBox 3127">
                    <a:extLst>
                      <a:ext uri="{FF2B5EF4-FFF2-40B4-BE49-F238E27FC236}">
                        <a16:creationId xmlns:a16="http://schemas.microsoft.com/office/drawing/2014/main" id="{E1608D3E-3475-11E6-F443-7EDC90E96467}"/>
                      </a:ext>
                    </a:extLst>
                  </p:cNvPr>
                  <p:cNvSpPr txBox="1"/>
                  <p:nvPr/>
                </p:nvSpPr>
                <p:spPr>
                  <a:xfrm>
                    <a:off x="7818927" y="4451982"/>
                    <a:ext cx="1123962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CO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  <m:r>
                            <a:rPr lang="es-419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es-419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oMath>
                      </m:oMathPara>
                    </a14:m>
                    <a:endParaRPr lang="en-CO" sz="2000" dirty="0"/>
                  </a:p>
                </p:txBody>
              </p:sp>
            </mc:Choice>
            <mc:Fallback>
              <p:sp>
                <p:nvSpPr>
                  <p:cNvPr id="3128" name="TextBox 3127">
                    <a:extLst>
                      <a:ext uri="{FF2B5EF4-FFF2-40B4-BE49-F238E27FC236}">
                        <a16:creationId xmlns:a16="http://schemas.microsoft.com/office/drawing/2014/main" id="{E1608D3E-3475-11E6-F443-7EDC90E964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18927" y="4451982"/>
                    <a:ext cx="1123962" cy="40011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O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149" name="TextBox 3148">
                <a:extLst>
                  <a:ext uri="{FF2B5EF4-FFF2-40B4-BE49-F238E27FC236}">
                    <a16:creationId xmlns:a16="http://schemas.microsoft.com/office/drawing/2014/main" id="{96F8CDD6-D4D2-5682-A593-266850AC3266}"/>
                  </a:ext>
                </a:extLst>
              </p:cNvPr>
              <p:cNvSpPr txBox="1"/>
              <p:nvPr/>
            </p:nvSpPr>
            <p:spPr>
              <a:xfrm>
                <a:off x="5667038" y="5560594"/>
                <a:ext cx="214584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𝒱</m:t>
                      </m:r>
                      <m:r>
                        <a:rPr lang="es-419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s-419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O" sz="2800" dirty="0"/>
              </a:p>
            </p:txBody>
          </p:sp>
        </mc:Choice>
        <mc:Fallback>
          <p:sp>
            <p:nvSpPr>
              <p:cNvPr id="3149" name="TextBox 3148">
                <a:extLst>
                  <a:ext uri="{FF2B5EF4-FFF2-40B4-BE49-F238E27FC236}">
                    <a16:creationId xmlns:a16="http://schemas.microsoft.com/office/drawing/2014/main" id="{96F8CDD6-D4D2-5682-A593-266850AC3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038" y="5560594"/>
                <a:ext cx="2145844" cy="523220"/>
              </a:xfrm>
              <a:prstGeom prst="rect">
                <a:avLst/>
              </a:prstGeom>
              <a:blipFill>
                <a:blip r:embed="rId12"/>
                <a:stretch>
                  <a:fillRect r="-1176" b="-18605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82" name="Group 3181">
            <a:extLst>
              <a:ext uri="{FF2B5EF4-FFF2-40B4-BE49-F238E27FC236}">
                <a16:creationId xmlns:a16="http://schemas.microsoft.com/office/drawing/2014/main" id="{B979AB24-A0A4-4D00-F2A7-04B02CC63C20}"/>
              </a:ext>
            </a:extLst>
          </p:cNvPr>
          <p:cNvGrpSpPr/>
          <p:nvPr/>
        </p:nvGrpSpPr>
        <p:grpSpPr>
          <a:xfrm>
            <a:off x="2335931" y="1299550"/>
            <a:ext cx="3296479" cy="2799418"/>
            <a:chOff x="2335931" y="1299550"/>
            <a:chExt cx="3296479" cy="2799418"/>
          </a:xfrm>
        </p:grpSpPr>
        <p:grpSp>
          <p:nvGrpSpPr>
            <p:cNvPr id="3150" name="Group 3149">
              <a:extLst>
                <a:ext uri="{FF2B5EF4-FFF2-40B4-BE49-F238E27FC236}">
                  <a16:creationId xmlns:a16="http://schemas.microsoft.com/office/drawing/2014/main" id="{2FB32E59-B8D3-8B20-02AC-0A91EFC47891}"/>
                </a:ext>
              </a:extLst>
            </p:cNvPr>
            <p:cNvGrpSpPr/>
            <p:nvPr/>
          </p:nvGrpSpPr>
          <p:grpSpPr>
            <a:xfrm>
              <a:off x="2335931" y="1446858"/>
              <a:ext cx="3296479" cy="2652110"/>
              <a:chOff x="782788" y="146272"/>
              <a:chExt cx="3296479" cy="2652110"/>
            </a:xfrm>
          </p:grpSpPr>
          <p:cxnSp>
            <p:nvCxnSpPr>
              <p:cNvPr id="3151" name="Straight Arrow Connector 3150">
                <a:extLst>
                  <a:ext uri="{FF2B5EF4-FFF2-40B4-BE49-F238E27FC236}">
                    <a16:creationId xmlns:a16="http://schemas.microsoft.com/office/drawing/2014/main" id="{77BEB8FC-F654-A950-D3E0-6BD896FA6D78}"/>
                  </a:ext>
                </a:extLst>
              </p:cNvPr>
              <p:cNvCxnSpPr/>
              <p:nvPr/>
            </p:nvCxnSpPr>
            <p:spPr>
              <a:xfrm>
                <a:off x="1180447" y="1131061"/>
                <a:ext cx="2171935" cy="155239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2" name="Straight Arrow Connector 3151">
                <a:extLst>
                  <a:ext uri="{FF2B5EF4-FFF2-40B4-BE49-F238E27FC236}">
                    <a16:creationId xmlns:a16="http://schemas.microsoft.com/office/drawing/2014/main" id="{D16291F1-DCC0-18B4-6580-49D875BA7433}"/>
                  </a:ext>
                </a:extLst>
              </p:cNvPr>
              <p:cNvCxnSpPr/>
              <p:nvPr/>
            </p:nvCxnSpPr>
            <p:spPr>
              <a:xfrm flipV="1">
                <a:off x="782788" y="1800134"/>
                <a:ext cx="3177073" cy="462864"/>
              </a:xfrm>
              <a:prstGeom prst="straightConnector1">
                <a:avLst/>
              </a:prstGeom>
              <a:ln w="19050" cmpd="sng"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3" name="Oval 3152">
                <a:extLst>
                  <a:ext uri="{FF2B5EF4-FFF2-40B4-BE49-F238E27FC236}">
                    <a16:creationId xmlns:a16="http://schemas.microsoft.com/office/drawing/2014/main" id="{2D9ACA72-49C8-8AC0-D32F-31C28AC79C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474842" y="1709914"/>
                <a:ext cx="1727999" cy="71628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4" name="Freeform 3153">
                <a:extLst>
                  <a:ext uri="{FF2B5EF4-FFF2-40B4-BE49-F238E27FC236}">
                    <a16:creationId xmlns:a16="http://schemas.microsoft.com/office/drawing/2014/main" id="{7C10BE49-F0A2-1D4A-FDF6-EF668302D1DB}"/>
                  </a:ext>
                </a:extLst>
              </p:cNvPr>
              <p:cNvSpPr/>
              <p:nvPr/>
            </p:nvSpPr>
            <p:spPr>
              <a:xfrm>
                <a:off x="1209098" y="147638"/>
                <a:ext cx="2401592" cy="2282795"/>
              </a:xfrm>
              <a:custGeom>
                <a:avLst/>
                <a:gdLst>
                  <a:gd name="connsiteX0" fmla="*/ 0 w 1981519"/>
                  <a:gd name="connsiteY0" fmla="*/ 1653302 h 1697097"/>
                  <a:gd name="connsiteX1" fmla="*/ 952443 w 1981519"/>
                  <a:gd name="connsiteY1" fmla="*/ 47 h 1697097"/>
                  <a:gd name="connsiteX2" fmla="*/ 1981519 w 1981519"/>
                  <a:gd name="connsiteY2" fmla="*/ 1697097 h 1697097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3" fmla="*/ 0 w 1981519"/>
                  <a:gd name="connsiteY3" fmla="*/ 1653261 h 1697056"/>
                  <a:gd name="connsiteX0" fmla="*/ 0 w 1981519"/>
                  <a:gd name="connsiteY0" fmla="*/ 1653261 h 1761192"/>
                  <a:gd name="connsiteX1" fmla="*/ 952443 w 1981519"/>
                  <a:gd name="connsiteY1" fmla="*/ 6 h 1761192"/>
                  <a:gd name="connsiteX2" fmla="*/ 1981519 w 1981519"/>
                  <a:gd name="connsiteY2" fmla="*/ 1697056 h 1761192"/>
                  <a:gd name="connsiteX3" fmla="*/ 0 w 1981519"/>
                  <a:gd name="connsiteY3" fmla="*/ 1653261 h 1761192"/>
                  <a:gd name="connsiteX0" fmla="*/ 0 w 1981519"/>
                  <a:gd name="connsiteY0" fmla="*/ 1653261 h 1811233"/>
                  <a:gd name="connsiteX1" fmla="*/ 952443 w 1981519"/>
                  <a:gd name="connsiteY1" fmla="*/ 6 h 1811233"/>
                  <a:gd name="connsiteX2" fmla="*/ 1981519 w 1981519"/>
                  <a:gd name="connsiteY2" fmla="*/ 1697056 h 1811233"/>
                  <a:gd name="connsiteX3" fmla="*/ 0 w 1981519"/>
                  <a:gd name="connsiteY3" fmla="*/ 1653261 h 1811233"/>
                  <a:gd name="connsiteX0" fmla="*/ 0 w 1981519"/>
                  <a:gd name="connsiteY0" fmla="*/ 1698830 h 1856802"/>
                  <a:gd name="connsiteX1" fmla="*/ 952443 w 1981519"/>
                  <a:gd name="connsiteY1" fmla="*/ 45575 h 1856802"/>
                  <a:gd name="connsiteX2" fmla="*/ 1981519 w 1981519"/>
                  <a:gd name="connsiteY2" fmla="*/ 1742625 h 1856802"/>
                  <a:gd name="connsiteX3" fmla="*/ 0 w 1981519"/>
                  <a:gd name="connsiteY3" fmla="*/ 1698830 h 1856802"/>
                  <a:gd name="connsiteX0" fmla="*/ 0 w 1981519"/>
                  <a:gd name="connsiteY0" fmla="*/ 1681871 h 1839843"/>
                  <a:gd name="connsiteX1" fmla="*/ 952443 w 1981519"/>
                  <a:gd name="connsiteY1" fmla="*/ 28616 h 1839843"/>
                  <a:gd name="connsiteX2" fmla="*/ 1981519 w 1981519"/>
                  <a:gd name="connsiteY2" fmla="*/ 1725666 h 1839843"/>
                  <a:gd name="connsiteX3" fmla="*/ 0 w 1981519"/>
                  <a:gd name="connsiteY3" fmla="*/ 1681871 h 1839843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779441 h 1937413"/>
                  <a:gd name="connsiteX1" fmla="*/ 952443 w 1981519"/>
                  <a:gd name="connsiteY1" fmla="*/ 126186 h 1937413"/>
                  <a:gd name="connsiteX2" fmla="*/ 1981519 w 1981519"/>
                  <a:gd name="connsiteY2" fmla="*/ 1823236 h 1937413"/>
                  <a:gd name="connsiteX3" fmla="*/ 0 w 1981519"/>
                  <a:gd name="connsiteY3" fmla="*/ 1779441 h 1937413"/>
                  <a:gd name="connsiteX0" fmla="*/ 0 w 1981519"/>
                  <a:gd name="connsiteY0" fmla="*/ 1801017 h 1958989"/>
                  <a:gd name="connsiteX1" fmla="*/ 952443 w 1981519"/>
                  <a:gd name="connsiteY1" fmla="*/ 147762 h 1958989"/>
                  <a:gd name="connsiteX2" fmla="*/ 1981519 w 1981519"/>
                  <a:gd name="connsiteY2" fmla="*/ 1844812 h 1958989"/>
                  <a:gd name="connsiteX3" fmla="*/ 0 w 1981519"/>
                  <a:gd name="connsiteY3" fmla="*/ 1801017 h 1958989"/>
                  <a:gd name="connsiteX0" fmla="*/ 0 w 1981519"/>
                  <a:gd name="connsiteY0" fmla="*/ 1816188 h 1974160"/>
                  <a:gd name="connsiteX1" fmla="*/ 952443 w 1981519"/>
                  <a:gd name="connsiteY1" fmla="*/ 162933 h 1974160"/>
                  <a:gd name="connsiteX2" fmla="*/ 1981519 w 1981519"/>
                  <a:gd name="connsiteY2" fmla="*/ 1859983 h 1974160"/>
                  <a:gd name="connsiteX3" fmla="*/ 0 w 1981519"/>
                  <a:gd name="connsiteY3" fmla="*/ 1816188 h 1974160"/>
                  <a:gd name="connsiteX0" fmla="*/ 0 w 2441320"/>
                  <a:gd name="connsiteY0" fmla="*/ 1846583 h 1987633"/>
                  <a:gd name="connsiteX1" fmla="*/ 1412244 w 2441320"/>
                  <a:gd name="connsiteY1" fmla="*/ 160482 h 1987633"/>
                  <a:gd name="connsiteX2" fmla="*/ 2441320 w 2441320"/>
                  <a:gd name="connsiteY2" fmla="*/ 1857532 h 1987633"/>
                  <a:gd name="connsiteX3" fmla="*/ 0 w 2441320"/>
                  <a:gd name="connsiteY3" fmla="*/ 1846583 h 1987633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989992"/>
                  <a:gd name="connsiteY0" fmla="*/ 1846583 h 1977586"/>
                  <a:gd name="connsiteX1" fmla="*/ 1412244 w 2989992"/>
                  <a:gd name="connsiteY1" fmla="*/ 160482 h 1977586"/>
                  <a:gd name="connsiteX2" fmla="*/ 2813539 w 2989992"/>
                  <a:gd name="connsiteY2" fmla="*/ 1835634 h 1977586"/>
                  <a:gd name="connsiteX3" fmla="*/ 0 w 2989992"/>
                  <a:gd name="connsiteY3" fmla="*/ 1846583 h 1977586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8877 h 2115742"/>
                  <a:gd name="connsiteX1" fmla="*/ 1412244 w 2834027"/>
                  <a:gd name="connsiteY1" fmla="*/ 162776 h 2115742"/>
                  <a:gd name="connsiteX2" fmla="*/ 2813539 w 2834027"/>
                  <a:gd name="connsiteY2" fmla="*/ 1837928 h 2115742"/>
                  <a:gd name="connsiteX3" fmla="*/ 0 w 2834027"/>
                  <a:gd name="connsiteY3" fmla="*/ 1848877 h 2115742"/>
                  <a:gd name="connsiteX0" fmla="*/ 0 w 2834027"/>
                  <a:gd name="connsiteY0" fmla="*/ 1852711 h 2119576"/>
                  <a:gd name="connsiteX1" fmla="*/ 1412244 w 2834027"/>
                  <a:gd name="connsiteY1" fmla="*/ 166610 h 2119576"/>
                  <a:gd name="connsiteX2" fmla="*/ 2813539 w 2834027"/>
                  <a:gd name="connsiteY2" fmla="*/ 1841762 h 2119576"/>
                  <a:gd name="connsiteX3" fmla="*/ 0 w 2834027"/>
                  <a:gd name="connsiteY3" fmla="*/ 1852711 h 2119576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3539"/>
                  <a:gd name="connsiteY0" fmla="*/ 1852711 h 2103314"/>
                  <a:gd name="connsiteX1" fmla="*/ 1412244 w 2813539"/>
                  <a:gd name="connsiteY1" fmla="*/ 166610 h 2103314"/>
                  <a:gd name="connsiteX2" fmla="*/ 2813539 w 2813539"/>
                  <a:gd name="connsiteY2" fmla="*/ 1841762 h 2103314"/>
                  <a:gd name="connsiteX3" fmla="*/ 1587406 w 2813539"/>
                  <a:gd name="connsiteY3" fmla="*/ 2093582 h 2103314"/>
                  <a:gd name="connsiteX4" fmla="*/ 0 w 2813539"/>
                  <a:gd name="connsiteY4" fmla="*/ 1852711 h 2103314"/>
                  <a:gd name="connsiteX0" fmla="*/ 0 w 2813539"/>
                  <a:gd name="connsiteY0" fmla="*/ 1852711 h 2093587"/>
                  <a:gd name="connsiteX1" fmla="*/ 1412244 w 2813539"/>
                  <a:gd name="connsiteY1" fmla="*/ 166610 h 2093587"/>
                  <a:gd name="connsiteX2" fmla="*/ 2813539 w 2813539"/>
                  <a:gd name="connsiteY2" fmla="*/ 1841762 h 2093587"/>
                  <a:gd name="connsiteX3" fmla="*/ 1587406 w 2813539"/>
                  <a:gd name="connsiteY3" fmla="*/ 2093582 h 2093587"/>
                  <a:gd name="connsiteX4" fmla="*/ 0 w 2813539"/>
                  <a:gd name="connsiteY4" fmla="*/ 1852711 h 2093587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587406 w 2813539"/>
                  <a:gd name="connsiteY3" fmla="*/ 149140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80454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0381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03813 h 1852711"/>
                  <a:gd name="connsiteX4" fmla="*/ 0 w 2813539"/>
                  <a:gd name="connsiteY4" fmla="*/ 1852711 h 1852711"/>
                  <a:gd name="connsiteX0" fmla="*/ 0 w 2200472"/>
                  <a:gd name="connsiteY0" fmla="*/ 2364076 h 2364076"/>
                  <a:gd name="connsiteX1" fmla="*/ 799177 w 2200472"/>
                  <a:gd name="connsiteY1" fmla="*/ 152437 h 2364076"/>
                  <a:gd name="connsiteX2" fmla="*/ 2200472 w 2200472"/>
                  <a:gd name="connsiteY2" fmla="*/ 1827589 h 2364076"/>
                  <a:gd name="connsiteX3" fmla="*/ 821072 w 2200472"/>
                  <a:gd name="connsiteY3" fmla="*/ 1389640 h 2364076"/>
                  <a:gd name="connsiteX4" fmla="*/ 0 w 2200472"/>
                  <a:gd name="connsiteY4" fmla="*/ 2364076 h 2364076"/>
                  <a:gd name="connsiteX0" fmla="*/ 355142 w 2555614"/>
                  <a:gd name="connsiteY0" fmla="*/ 2364076 h 2364076"/>
                  <a:gd name="connsiteX1" fmla="*/ 1154319 w 2555614"/>
                  <a:gd name="connsiteY1" fmla="*/ 152437 h 2364076"/>
                  <a:gd name="connsiteX2" fmla="*/ 2555614 w 2555614"/>
                  <a:gd name="connsiteY2" fmla="*/ 1827589 h 2364076"/>
                  <a:gd name="connsiteX3" fmla="*/ 1176214 w 2555614"/>
                  <a:gd name="connsiteY3" fmla="*/ 1389640 h 2364076"/>
                  <a:gd name="connsiteX4" fmla="*/ 355142 w 2555614"/>
                  <a:gd name="connsiteY4" fmla="*/ 2364076 h 2364076"/>
                  <a:gd name="connsiteX0" fmla="*/ 607504 w 2807976"/>
                  <a:gd name="connsiteY0" fmla="*/ 2364076 h 2364076"/>
                  <a:gd name="connsiteX1" fmla="*/ 1406681 w 2807976"/>
                  <a:gd name="connsiteY1" fmla="*/ 152437 h 2364076"/>
                  <a:gd name="connsiteX2" fmla="*/ 2807976 w 2807976"/>
                  <a:gd name="connsiteY2" fmla="*/ 1827589 h 2364076"/>
                  <a:gd name="connsiteX3" fmla="*/ 1428576 w 2807976"/>
                  <a:gd name="connsiteY3" fmla="*/ 1389640 h 2364076"/>
                  <a:gd name="connsiteX4" fmla="*/ 607504 w 2807976"/>
                  <a:gd name="connsiteY4" fmla="*/ 2364076 h 2364076"/>
                  <a:gd name="connsiteX0" fmla="*/ 607504 w 2807976"/>
                  <a:gd name="connsiteY0" fmla="*/ 2364076 h 2364076"/>
                  <a:gd name="connsiteX1" fmla="*/ 1406681 w 2807976"/>
                  <a:gd name="connsiteY1" fmla="*/ 152437 h 2364076"/>
                  <a:gd name="connsiteX2" fmla="*/ 2807976 w 2807976"/>
                  <a:gd name="connsiteY2" fmla="*/ 1827589 h 2364076"/>
                  <a:gd name="connsiteX3" fmla="*/ 1428576 w 2807976"/>
                  <a:gd name="connsiteY3" fmla="*/ 1389640 h 2364076"/>
                  <a:gd name="connsiteX4" fmla="*/ 607504 w 2807976"/>
                  <a:gd name="connsiteY4" fmla="*/ 2364076 h 2364076"/>
                  <a:gd name="connsiteX0" fmla="*/ 607504 w 2807976"/>
                  <a:gd name="connsiteY0" fmla="*/ 2366733 h 2366733"/>
                  <a:gd name="connsiteX1" fmla="*/ 1406681 w 2807976"/>
                  <a:gd name="connsiteY1" fmla="*/ 155094 h 2366733"/>
                  <a:gd name="connsiteX2" fmla="*/ 2807976 w 2807976"/>
                  <a:gd name="connsiteY2" fmla="*/ 1830246 h 2366733"/>
                  <a:gd name="connsiteX3" fmla="*/ 1428576 w 2807976"/>
                  <a:gd name="connsiteY3" fmla="*/ 1392297 h 2366733"/>
                  <a:gd name="connsiteX4" fmla="*/ 607504 w 2807976"/>
                  <a:gd name="connsiteY4" fmla="*/ 2366733 h 2366733"/>
                  <a:gd name="connsiteX0" fmla="*/ 607504 w 2807976"/>
                  <a:gd name="connsiteY0" fmla="*/ 2366733 h 2366733"/>
                  <a:gd name="connsiteX1" fmla="*/ 1406681 w 2807976"/>
                  <a:gd name="connsiteY1" fmla="*/ 155094 h 2366733"/>
                  <a:gd name="connsiteX2" fmla="*/ 2807976 w 2807976"/>
                  <a:gd name="connsiteY2" fmla="*/ 1830246 h 2366733"/>
                  <a:gd name="connsiteX3" fmla="*/ 1428576 w 2807976"/>
                  <a:gd name="connsiteY3" fmla="*/ 1392297 h 2366733"/>
                  <a:gd name="connsiteX4" fmla="*/ 607504 w 2807976"/>
                  <a:gd name="connsiteY4" fmla="*/ 2366733 h 2366733"/>
                  <a:gd name="connsiteX0" fmla="*/ 607504 w 2807976"/>
                  <a:gd name="connsiteY0" fmla="*/ 2366733 h 2366733"/>
                  <a:gd name="connsiteX1" fmla="*/ 1406681 w 2807976"/>
                  <a:gd name="connsiteY1" fmla="*/ 155094 h 2366733"/>
                  <a:gd name="connsiteX2" fmla="*/ 2807976 w 2807976"/>
                  <a:gd name="connsiteY2" fmla="*/ 1830246 h 2366733"/>
                  <a:gd name="connsiteX3" fmla="*/ 1428576 w 2807976"/>
                  <a:gd name="connsiteY3" fmla="*/ 1392297 h 2366733"/>
                  <a:gd name="connsiteX4" fmla="*/ 607504 w 2807976"/>
                  <a:gd name="connsiteY4" fmla="*/ 2366733 h 2366733"/>
                  <a:gd name="connsiteX0" fmla="*/ 607504 w 2807976"/>
                  <a:gd name="connsiteY0" fmla="*/ 2366733 h 2366733"/>
                  <a:gd name="connsiteX1" fmla="*/ 1406681 w 2807976"/>
                  <a:gd name="connsiteY1" fmla="*/ 155094 h 2366733"/>
                  <a:gd name="connsiteX2" fmla="*/ 2807976 w 2807976"/>
                  <a:gd name="connsiteY2" fmla="*/ 1830246 h 2366733"/>
                  <a:gd name="connsiteX3" fmla="*/ 1428576 w 2807976"/>
                  <a:gd name="connsiteY3" fmla="*/ 1392297 h 2366733"/>
                  <a:gd name="connsiteX4" fmla="*/ 607504 w 2807976"/>
                  <a:gd name="connsiteY4" fmla="*/ 2366733 h 2366733"/>
                  <a:gd name="connsiteX0" fmla="*/ 607504 w 2807976"/>
                  <a:gd name="connsiteY0" fmla="*/ 2366733 h 2366733"/>
                  <a:gd name="connsiteX1" fmla="*/ 1406681 w 2807976"/>
                  <a:gd name="connsiteY1" fmla="*/ 155094 h 2366733"/>
                  <a:gd name="connsiteX2" fmla="*/ 2807976 w 2807976"/>
                  <a:gd name="connsiteY2" fmla="*/ 1830246 h 2366733"/>
                  <a:gd name="connsiteX3" fmla="*/ 1428576 w 2807976"/>
                  <a:gd name="connsiteY3" fmla="*/ 1392297 h 2366733"/>
                  <a:gd name="connsiteX4" fmla="*/ 607504 w 2807976"/>
                  <a:gd name="connsiteY4" fmla="*/ 2366733 h 2366733"/>
                  <a:gd name="connsiteX0" fmla="*/ 545654 w 2932236"/>
                  <a:gd name="connsiteY0" fmla="*/ 2301041 h 2301041"/>
                  <a:gd name="connsiteX1" fmla="*/ 1530941 w 2932236"/>
                  <a:gd name="connsiteY1" fmla="*/ 155094 h 2301041"/>
                  <a:gd name="connsiteX2" fmla="*/ 2932236 w 2932236"/>
                  <a:gd name="connsiteY2" fmla="*/ 1830246 h 2301041"/>
                  <a:gd name="connsiteX3" fmla="*/ 1552836 w 2932236"/>
                  <a:gd name="connsiteY3" fmla="*/ 1392297 h 2301041"/>
                  <a:gd name="connsiteX4" fmla="*/ 545654 w 2932236"/>
                  <a:gd name="connsiteY4" fmla="*/ 2301041 h 2301041"/>
                  <a:gd name="connsiteX0" fmla="*/ 401289 w 2787871"/>
                  <a:gd name="connsiteY0" fmla="*/ 2301041 h 2301041"/>
                  <a:gd name="connsiteX1" fmla="*/ 1386576 w 2787871"/>
                  <a:gd name="connsiteY1" fmla="*/ 155094 h 2301041"/>
                  <a:gd name="connsiteX2" fmla="*/ 2787871 w 2787871"/>
                  <a:gd name="connsiteY2" fmla="*/ 1830246 h 2301041"/>
                  <a:gd name="connsiteX3" fmla="*/ 1408471 w 2787871"/>
                  <a:gd name="connsiteY3" fmla="*/ 1392297 h 2301041"/>
                  <a:gd name="connsiteX4" fmla="*/ 401289 w 2787871"/>
                  <a:gd name="connsiteY4" fmla="*/ 2301041 h 2301041"/>
                  <a:gd name="connsiteX0" fmla="*/ 430899 w 2729900"/>
                  <a:gd name="connsiteY0" fmla="*/ 2311989 h 2311989"/>
                  <a:gd name="connsiteX1" fmla="*/ 1328605 w 2729900"/>
                  <a:gd name="connsiteY1" fmla="*/ 155094 h 2311989"/>
                  <a:gd name="connsiteX2" fmla="*/ 2729900 w 2729900"/>
                  <a:gd name="connsiteY2" fmla="*/ 1830246 h 2311989"/>
                  <a:gd name="connsiteX3" fmla="*/ 1350500 w 2729900"/>
                  <a:gd name="connsiteY3" fmla="*/ 1392297 h 2311989"/>
                  <a:gd name="connsiteX4" fmla="*/ 430899 w 2729900"/>
                  <a:gd name="connsiteY4" fmla="*/ 2311989 h 2311989"/>
                  <a:gd name="connsiteX0" fmla="*/ 322970 w 2621971"/>
                  <a:gd name="connsiteY0" fmla="*/ 2311989 h 2311989"/>
                  <a:gd name="connsiteX1" fmla="*/ 1220676 w 2621971"/>
                  <a:gd name="connsiteY1" fmla="*/ 155094 h 2311989"/>
                  <a:gd name="connsiteX2" fmla="*/ 2621971 w 2621971"/>
                  <a:gd name="connsiteY2" fmla="*/ 1830246 h 2311989"/>
                  <a:gd name="connsiteX3" fmla="*/ 1242571 w 2621971"/>
                  <a:gd name="connsiteY3" fmla="*/ 1392297 h 2311989"/>
                  <a:gd name="connsiteX4" fmla="*/ 322970 w 2621971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392297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40968 w 2539969"/>
                  <a:gd name="connsiteY0" fmla="*/ 2311989 h 2311989"/>
                  <a:gd name="connsiteX1" fmla="*/ 1138674 w 2539969"/>
                  <a:gd name="connsiteY1" fmla="*/ 155094 h 2311989"/>
                  <a:gd name="connsiteX2" fmla="*/ 2539969 w 2539969"/>
                  <a:gd name="connsiteY2" fmla="*/ 1830246 h 2311989"/>
                  <a:gd name="connsiteX3" fmla="*/ 1160569 w 2539969"/>
                  <a:gd name="connsiteY3" fmla="*/ 1414193 h 2311989"/>
                  <a:gd name="connsiteX4" fmla="*/ 240968 w 2539969"/>
                  <a:gd name="connsiteY4" fmla="*/ 2311989 h 2311989"/>
                  <a:gd name="connsiteX0" fmla="*/ 207363 w 2506364"/>
                  <a:gd name="connsiteY0" fmla="*/ 2311989 h 2311989"/>
                  <a:gd name="connsiteX1" fmla="*/ 1105069 w 2506364"/>
                  <a:gd name="connsiteY1" fmla="*/ 155094 h 2311989"/>
                  <a:gd name="connsiteX2" fmla="*/ 2506364 w 2506364"/>
                  <a:gd name="connsiteY2" fmla="*/ 1830246 h 2311989"/>
                  <a:gd name="connsiteX3" fmla="*/ 1126964 w 2506364"/>
                  <a:gd name="connsiteY3" fmla="*/ 1414193 h 2311989"/>
                  <a:gd name="connsiteX4" fmla="*/ 207363 w 2506364"/>
                  <a:gd name="connsiteY4" fmla="*/ 2311989 h 2311989"/>
                  <a:gd name="connsiteX0" fmla="*/ 216666 w 2479171"/>
                  <a:gd name="connsiteY0" fmla="*/ 2282795 h 2282795"/>
                  <a:gd name="connsiteX1" fmla="*/ 1077876 w 2479171"/>
                  <a:gd name="connsiteY1" fmla="*/ 155094 h 2282795"/>
                  <a:gd name="connsiteX2" fmla="*/ 2479171 w 2479171"/>
                  <a:gd name="connsiteY2" fmla="*/ 1830246 h 2282795"/>
                  <a:gd name="connsiteX3" fmla="*/ 1099771 w 2479171"/>
                  <a:gd name="connsiteY3" fmla="*/ 1414193 h 2282795"/>
                  <a:gd name="connsiteX4" fmla="*/ 216666 w 2479171"/>
                  <a:gd name="connsiteY4" fmla="*/ 2282795 h 2282795"/>
                  <a:gd name="connsiteX0" fmla="*/ 271812 w 2534317"/>
                  <a:gd name="connsiteY0" fmla="*/ 2282795 h 2282795"/>
                  <a:gd name="connsiteX1" fmla="*/ 1133022 w 2534317"/>
                  <a:gd name="connsiteY1" fmla="*/ 155094 h 2282795"/>
                  <a:gd name="connsiteX2" fmla="*/ 2534317 w 2534317"/>
                  <a:gd name="connsiteY2" fmla="*/ 1830246 h 2282795"/>
                  <a:gd name="connsiteX3" fmla="*/ 1154917 w 2534317"/>
                  <a:gd name="connsiteY3" fmla="*/ 1414193 h 2282795"/>
                  <a:gd name="connsiteX4" fmla="*/ 271812 w 2534317"/>
                  <a:gd name="connsiteY4" fmla="*/ 2282795 h 2282795"/>
                  <a:gd name="connsiteX0" fmla="*/ 271812 w 2534317"/>
                  <a:gd name="connsiteY0" fmla="*/ 2282795 h 2282795"/>
                  <a:gd name="connsiteX1" fmla="*/ 1133022 w 2534317"/>
                  <a:gd name="connsiteY1" fmla="*/ 155094 h 2282795"/>
                  <a:gd name="connsiteX2" fmla="*/ 2534317 w 2534317"/>
                  <a:gd name="connsiteY2" fmla="*/ 1830246 h 2282795"/>
                  <a:gd name="connsiteX3" fmla="*/ 1154917 w 2534317"/>
                  <a:gd name="connsiteY3" fmla="*/ 1414193 h 2282795"/>
                  <a:gd name="connsiteX4" fmla="*/ 271812 w 2534317"/>
                  <a:gd name="connsiteY4" fmla="*/ 2282795 h 2282795"/>
                  <a:gd name="connsiteX0" fmla="*/ 264343 w 2526848"/>
                  <a:gd name="connsiteY0" fmla="*/ 2282795 h 2282795"/>
                  <a:gd name="connsiteX1" fmla="*/ 1125553 w 2526848"/>
                  <a:gd name="connsiteY1" fmla="*/ 155094 h 2282795"/>
                  <a:gd name="connsiteX2" fmla="*/ 2526848 w 2526848"/>
                  <a:gd name="connsiteY2" fmla="*/ 1830246 h 2282795"/>
                  <a:gd name="connsiteX3" fmla="*/ 1147448 w 2526848"/>
                  <a:gd name="connsiteY3" fmla="*/ 1414193 h 2282795"/>
                  <a:gd name="connsiteX4" fmla="*/ 264343 w 2526848"/>
                  <a:gd name="connsiteY4" fmla="*/ 2282795 h 2282795"/>
                  <a:gd name="connsiteX0" fmla="*/ 264343 w 2526848"/>
                  <a:gd name="connsiteY0" fmla="*/ 2282795 h 2282795"/>
                  <a:gd name="connsiteX1" fmla="*/ 1125553 w 2526848"/>
                  <a:gd name="connsiteY1" fmla="*/ 155094 h 2282795"/>
                  <a:gd name="connsiteX2" fmla="*/ 2526848 w 2526848"/>
                  <a:gd name="connsiteY2" fmla="*/ 1830246 h 2282795"/>
                  <a:gd name="connsiteX3" fmla="*/ 1147448 w 2526848"/>
                  <a:gd name="connsiteY3" fmla="*/ 1414193 h 2282795"/>
                  <a:gd name="connsiteX4" fmla="*/ 264343 w 2526848"/>
                  <a:gd name="connsiteY4" fmla="*/ 2282795 h 2282795"/>
                  <a:gd name="connsiteX0" fmla="*/ 264343 w 2526848"/>
                  <a:gd name="connsiteY0" fmla="*/ 2282795 h 2282795"/>
                  <a:gd name="connsiteX1" fmla="*/ 1125553 w 2526848"/>
                  <a:gd name="connsiteY1" fmla="*/ 155094 h 2282795"/>
                  <a:gd name="connsiteX2" fmla="*/ 2526848 w 2526848"/>
                  <a:gd name="connsiteY2" fmla="*/ 1830246 h 2282795"/>
                  <a:gd name="connsiteX3" fmla="*/ 1147448 w 2526848"/>
                  <a:gd name="connsiteY3" fmla="*/ 1429222 h 2282795"/>
                  <a:gd name="connsiteX4" fmla="*/ 264343 w 2526848"/>
                  <a:gd name="connsiteY4" fmla="*/ 2282795 h 2282795"/>
                  <a:gd name="connsiteX0" fmla="*/ 0 w 2262505"/>
                  <a:gd name="connsiteY0" fmla="*/ 2282795 h 2379802"/>
                  <a:gd name="connsiteX1" fmla="*/ 861210 w 2262505"/>
                  <a:gd name="connsiteY1" fmla="*/ 155094 h 2379802"/>
                  <a:gd name="connsiteX2" fmla="*/ 2262505 w 2262505"/>
                  <a:gd name="connsiteY2" fmla="*/ 1830246 h 2379802"/>
                  <a:gd name="connsiteX3" fmla="*/ 0 w 2262505"/>
                  <a:gd name="connsiteY3" fmla="*/ 2282795 h 2379802"/>
                  <a:gd name="connsiteX0" fmla="*/ 0 w 2262505"/>
                  <a:gd name="connsiteY0" fmla="*/ 2282795 h 2324683"/>
                  <a:gd name="connsiteX1" fmla="*/ 861210 w 2262505"/>
                  <a:gd name="connsiteY1" fmla="*/ 155094 h 2324683"/>
                  <a:gd name="connsiteX2" fmla="*/ 2262505 w 2262505"/>
                  <a:gd name="connsiteY2" fmla="*/ 1830246 h 2324683"/>
                  <a:gd name="connsiteX3" fmla="*/ 0 w 2262505"/>
                  <a:gd name="connsiteY3" fmla="*/ 2282795 h 2324683"/>
                  <a:gd name="connsiteX0" fmla="*/ 68932 w 2331437"/>
                  <a:gd name="connsiteY0" fmla="*/ 2282795 h 2282795"/>
                  <a:gd name="connsiteX1" fmla="*/ 930142 w 2331437"/>
                  <a:gd name="connsiteY1" fmla="*/ 155094 h 2282795"/>
                  <a:gd name="connsiteX2" fmla="*/ 2331437 w 2331437"/>
                  <a:gd name="connsiteY2" fmla="*/ 1830246 h 2282795"/>
                  <a:gd name="connsiteX3" fmla="*/ 68932 w 2331437"/>
                  <a:gd name="connsiteY3" fmla="*/ 2282795 h 2282795"/>
                  <a:gd name="connsiteX0" fmla="*/ 122565 w 2385070"/>
                  <a:gd name="connsiteY0" fmla="*/ 2282795 h 2282795"/>
                  <a:gd name="connsiteX1" fmla="*/ 983775 w 2385070"/>
                  <a:gd name="connsiteY1" fmla="*/ 155094 h 2282795"/>
                  <a:gd name="connsiteX2" fmla="*/ 2385070 w 2385070"/>
                  <a:gd name="connsiteY2" fmla="*/ 1830246 h 2282795"/>
                  <a:gd name="connsiteX3" fmla="*/ 122565 w 2385070"/>
                  <a:gd name="connsiteY3" fmla="*/ 2282795 h 2282795"/>
                  <a:gd name="connsiteX0" fmla="*/ 132328 w 2394833"/>
                  <a:gd name="connsiteY0" fmla="*/ 2282795 h 2282795"/>
                  <a:gd name="connsiteX1" fmla="*/ 993538 w 2394833"/>
                  <a:gd name="connsiteY1" fmla="*/ 155094 h 2282795"/>
                  <a:gd name="connsiteX2" fmla="*/ 2394833 w 2394833"/>
                  <a:gd name="connsiteY2" fmla="*/ 1830246 h 2282795"/>
                  <a:gd name="connsiteX3" fmla="*/ 132328 w 2394833"/>
                  <a:gd name="connsiteY3" fmla="*/ 2282795 h 2282795"/>
                  <a:gd name="connsiteX0" fmla="*/ 126035 w 2388540"/>
                  <a:gd name="connsiteY0" fmla="*/ 2282795 h 2282795"/>
                  <a:gd name="connsiteX1" fmla="*/ 987245 w 2388540"/>
                  <a:gd name="connsiteY1" fmla="*/ 155094 h 2282795"/>
                  <a:gd name="connsiteX2" fmla="*/ 2388540 w 2388540"/>
                  <a:gd name="connsiteY2" fmla="*/ 1830246 h 2282795"/>
                  <a:gd name="connsiteX3" fmla="*/ 126035 w 2388540"/>
                  <a:gd name="connsiteY3" fmla="*/ 2282795 h 2282795"/>
                  <a:gd name="connsiteX0" fmla="*/ 138910 w 2401415"/>
                  <a:gd name="connsiteY0" fmla="*/ 2282795 h 2282795"/>
                  <a:gd name="connsiteX1" fmla="*/ 1000120 w 2401415"/>
                  <a:gd name="connsiteY1" fmla="*/ 155094 h 2282795"/>
                  <a:gd name="connsiteX2" fmla="*/ 2401415 w 2401415"/>
                  <a:gd name="connsiteY2" fmla="*/ 1830246 h 2282795"/>
                  <a:gd name="connsiteX3" fmla="*/ 138910 w 2401415"/>
                  <a:gd name="connsiteY3" fmla="*/ 2282795 h 2282795"/>
                  <a:gd name="connsiteX0" fmla="*/ 139999 w 2402504"/>
                  <a:gd name="connsiteY0" fmla="*/ 2282795 h 2282795"/>
                  <a:gd name="connsiteX1" fmla="*/ 1001209 w 2402504"/>
                  <a:gd name="connsiteY1" fmla="*/ 155094 h 2282795"/>
                  <a:gd name="connsiteX2" fmla="*/ 2402504 w 2402504"/>
                  <a:gd name="connsiteY2" fmla="*/ 1830246 h 2282795"/>
                  <a:gd name="connsiteX3" fmla="*/ 139999 w 2402504"/>
                  <a:gd name="connsiteY3" fmla="*/ 2282795 h 2282795"/>
                  <a:gd name="connsiteX0" fmla="*/ 141276 w 2403781"/>
                  <a:gd name="connsiteY0" fmla="*/ 2282795 h 2282795"/>
                  <a:gd name="connsiteX1" fmla="*/ 1002486 w 2403781"/>
                  <a:gd name="connsiteY1" fmla="*/ 155094 h 2282795"/>
                  <a:gd name="connsiteX2" fmla="*/ 2403781 w 2403781"/>
                  <a:gd name="connsiteY2" fmla="*/ 1830246 h 2282795"/>
                  <a:gd name="connsiteX3" fmla="*/ 141276 w 2403781"/>
                  <a:gd name="connsiteY3" fmla="*/ 2282795 h 2282795"/>
                  <a:gd name="connsiteX0" fmla="*/ 139087 w 2401592"/>
                  <a:gd name="connsiteY0" fmla="*/ 2282795 h 2282795"/>
                  <a:gd name="connsiteX1" fmla="*/ 1000297 w 2401592"/>
                  <a:gd name="connsiteY1" fmla="*/ 155094 h 2282795"/>
                  <a:gd name="connsiteX2" fmla="*/ 2401592 w 2401592"/>
                  <a:gd name="connsiteY2" fmla="*/ 1830246 h 2282795"/>
                  <a:gd name="connsiteX3" fmla="*/ 139087 w 2401592"/>
                  <a:gd name="connsiteY3" fmla="*/ 2282795 h 2282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401592" h="2282795">
                    <a:moveTo>
                      <a:pt x="139087" y="2282795"/>
                    </a:moveTo>
                    <a:cubicBezTo>
                      <a:pt x="187439" y="2087544"/>
                      <a:pt x="545969" y="-529200"/>
                      <a:pt x="1000297" y="155094"/>
                    </a:cubicBezTo>
                    <a:cubicBezTo>
                      <a:pt x="1516658" y="-538324"/>
                      <a:pt x="2164393" y="1286460"/>
                      <a:pt x="2401592" y="1830246"/>
                    </a:cubicBezTo>
                    <a:cubicBezTo>
                      <a:pt x="1949953" y="1211724"/>
                      <a:pt x="-619306" y="1250691"/>
                      <a:pt x="139087" y="228279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0090">
                      <a:alpha val="25000"/>
                    </a:srgb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5" name="Oval 3154">
                <a:extLst>
                  <a:ext uri="{FF2B5EF4-FFF2-40B4-BE49-F238E27FC236}">
                    <a16:creationId xmlns:a16="http://schemas.microsoft.com/office/drawing/2014/main" id="{4ABBDFDC-B2BA-4C1A-B799-1EA88A201185}"/>
                  </a:ext>
                </a:extLst>
              </p:cNvPr>
              <p:cNvSpPr/>
              <p:nvPr/>
            </p:nvSpPr>
            <p:spPr>
              <a:xfrm>
                <a:off x="1078235" y="1571942"/>
                <a:ext cx="2539969" cy="105284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56" name="Straight Arrow Connector 3155">
                <a:extLst>
                  <a:ext uri="{FF2B5EF4-FFF2-40B4-BE49-F238E27FC236}">
                    <a16:creationId xmlns:a16="http://schemas.microsoft.com/office/drawing/2014/main" id="{CF976AE8-859C-558A-65D2-65415F5A81A3}"/>
                  </a:ext>
                </a:extLst>
              </p:cNvPr>
              <p:cNvCxnSpPr/>
              <p:nvPr/>
            </p:nvCxnSpPr>
            <p:spPr>
              <a:xfrm flipV="1">
                <a:off x="1549402" y="1611245"/>
                <a:ext cx="331452" cy="75837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57" name="Freeform 3156">
                <a:extLst>
                  <a:ext uri="{FF2B5EF4-FFF2-40B4-BE49-F238E27FC236}">
                    <a16:creationId xmlns:a16="http://schemas.microsoft.com/office/drawing/2014/main" id="{EC37B770-A263-2717-0173-19267F02D466}"/>
                  </a:ext>
                </a:extLst>
              </p:cNvPr>
              <p:cNvSpPr/>
              <p:nvPr/>
            </p:nvSpPr>
            <p:spPr>
              <a:xfrm flipH="1">
                <a:off x="1083132" y="176292"/>
                <a:ext cx="1121671" cy="2245508"/>
              </a:xfrm>
              <a:custGeom>
                <a:avLst/>
                <a:gdLst>
                  <a:gd name="connsiteX0" fmla="*/ 0 w 1981519"/>
                  <a:gd name="connsiteY0" fmla="*/ 1653302 h 1697097"/>
                  <a:gd name="connsiteX1" fmla="*/ 952443 w 1981519"/>
                  <a:gd name="connsiteY1" fmla="*/ 47 h 1697097"/>
                  <a:gd name="connsiteX2" fmla="*/ 1981519 w 1981519"/>
                  <a:gd name="connsiteY2" fmla="*/ 1697097 h 1697097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3" fmla="*/ 0 w 1981519"/>
                  <a:gd name="connsiteY3" fmla="*/ 1653261 h 1697056"/>
                  <a:gd name="connsiteX0" fmla="*/ 0 w 1981519"/>
                  <a:gd name="connsiteY0" fmla="*/ 1653261 h 1761192"/>
                  <a:gd name="connsiteX1" fmla="*/ 952443 w 1981519"/>
                  <a:gd name="connsiteY1" fmla="*/ 6 h 1761192"/>
                  <a:gd name="connsiteX2" fmla="*/ 1981519 w 1981519"/>
                  <a:gd name="connsiteY2" fmla="*/ 1697056 h 1761192"/>
                  <a:gd name="connsiteX3" fmla="*/ 0 w 1981519"/>
                  <a:gd name="connsiteY3" fmla="*/ 1653261 h 1761192"/>
                  <a:gd name="connsiteX0" fmla="*/ 0 w 1981519"/>
                  <a:gd name="connsiteY0" fmla="*/ 1653261 h 1811233"/>
                  <a:gd name="connsiteX1" fmla="*/ 952443 w 1981519"/>
                  <a:gd name="connsiteY1" fmla="*/ 6 h 1811233"/>
                  <a:gd name="connsiteX2" fmla="*/ 1981519 w 1981519"/>
                  <a:gd name="connsiteY2" fmla="*/ 1697056 h 1811233"/>
                  <a:gd name="connsiteX3" fmla="*/ 0 w 1981519"/>
                  <a:gd name="connsiteY3" fmla="*/ 1653261 h 1811233"/>
                  <a:gd name="connsiteX0" fmla="*/ 0 w 1981519"/>
                  <a:gd name="connsiteY0" fmla="*/ 1698830 h 1856802"/>
                  <a:gd name="connsiteX1" fmla="*/ 952443 w 1981519"/>
                  <a:gd name="connsiteY1" fmla="*/ 45575 h 1856802"/>
                  <a:gd name="connsiteX2" fmla="*/ 1981519 w 1981519"/>
                  <a:gd name="connsiteY2" fmla="*/ 1742625 h 1856802"/>
                  <a:gd name="connsiteX3" fmla="*/ 0 w 1981519"/>
                  <a:gd name="connsiteY3" fmla="*/ 1698830 h 1856802"/>
                  <a:gd name="connsiteX0" fmla="*/ 0 w 1981519"/>
                  <a:gd name="connsiteY0" fmla="*/ 1681871 h 1839843"/>
                  <a:gd name="connsiteX1" fmla="*/ 952443 w 1981519"/>
                  <a:gd name="connsiteY1" fmla="*/ 28616 h 1839843"/>
                  <a:gd name="connsiteX2" fmla="*/ 1981519 w 1981519"/>
                  <a:gd name="connsiteY2" fmla="*/ 1725666 h 1839843"/>
                  <a:gd name="connsiteX3" fmla="*/ 0 w 1981519"/>
                  <a:gd name="connsiteY3" fmla="*/ 1681871 h 1839843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779441 h 1937413"/>
                  <a:gd name="connsiteX1" fmla="*/ 952443 w 1981519"/>
                  <a:gd name="connsiteY1" fmla="*/ 126186 h 1937413"/>
                  <a:gd name="connsiteX2" fmla="*/ 1981519 w 1981519"/>
                  <a:gd name="connsiteY2" fmla="*/ 1823236 h 1937413"/>
                  <a:gd name="connsiteX3" fmla="*/ 0 w 1981519"/>
                  <a:gd name="connsiteY3" fmla="*/ 1779441 h 1937413"/>
                  <a:gd name="connsiteX0" fmla="*/ 0 w 1981519"/>
                  <a:gd name="connsiteY0" fmla="*/ 1801017 h 1958989"/>
                  <a:gd name="connsiteX1" fmla="*/ 952443 w 1981519"/>
                  <a:gd name="connsiteY1" fmla="*/ 147762 h 1958989"/>
                  <a:gd name="connsiteX2" fmla="*/ 1981519 w 1981519"/>
                  <a:gd name="connsiteY2" fmla="*/ 1844812 h 1958989"/>
                  <a:gd name="connsiteX3" fmla="*/ 0 w 1981519"/>
                  <a:gd name="connsiteY3" fmla="*/ 1801017 h 1958989"/>
                  <a:gd name="connsiteX0" fmla="*/ 0 w 1981519"/>
                  <a:gd name="connsiteY0" fmla="*/ 1816188 h 1974160"/>
                  <a:gd name="connsiteX1" fmla="*/ 952443 w 1981519"/>
                  <a:gd name="connsiteY1" fmla="*/ 162933 h 1974160"/>
                  <a:gd name="connsiteX2" fmla="*/ 1981519 w 1981519"/>
                  <a:gd name="connsiteY2" fmla="*/ 1859983 h 1974160"/>
                  <a:gd name="connsiteX3" fmla="*/ 0 w 1981519"/>
                  <a:gd name="connsiteY3" fmla="*/ 1816188 h 1974160"/>
                  <a:gd name="connsiteX0" fmla="*/ 0 w 2441320"/>
                  <a:gd name="connsiteY0" fmla="*/ 1846583 h 1987633"/>
                  <a:gd name="connsiteX1" fmla="*/ 1412244 w 2441320"/>
                  <a:gd name="connsiteY1" fmla="*/ 160482 h 1987633"/>
                  <a:gd name="connsiteX2" fmla="*/ 2441320 w 2441320"/>
                  <a:gd name="connsiteY2" fmla="*/ 1857532 h 1987633"/>
                  <a:gd name="connsiteX3" fmla="*/ 0 w 2441320"/>
                  <a:gd name="connsiteY3" fmla="*/ 1846583 h 1987633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989992"/>
                  <a:gd name="connsiteY0" fmla="*/ 1846583 h 1977586"/>
                  <a:gd name="connsiteX1" fmla="*/ 1412244 w 2989992"/>
                  <a:gd name="connsiteY1" fmla="*/ 160482 h 1977586"/>
                  <a:gd name="connsiteX2" fmla="*/ 2813539 w 2989992"/>
                  <a:gd name="connsiteY2" fmla="*/ 1835634 h 1977586"/>
                  <a:gd name="connsiteX3" fmla="*/ 0 w 2989992"/>
                  <a:gd name="connsiteY3" fmla="*/ 1846583 h 1977586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8877 h 2115742"/>
                  <a:gd name="connsiteX1" fmla="*/ 1412244 w 2834027"/>
                  <a:gd name="connsiteY1" fmla="*/ 162776 h 2115742"/>
                  <a:gd name="connsiteX2" fmla="*/ 2813539 w 2834027"/>
                  <a:gd name="connsiteY2" fmla="*/ 1837928 h 2115742"/>
                  <a:gd name="connsiteX3" fmla="*/ 0 w 2834027"/>
                  <a:gd name="connsiteY3" fmla="*/ 1848877 h 2115742"/>
                  <a:gd name="connsiteX0" fmla="*/ 0 w 2834027"/>
                  <a:gd name="connsiteY0" fmla="*/ 1852711 h 2119576"/>
                  <a:gd name="connsiteX1" fmla="*/ 1412244 w 2834027"/>
                  <a:gd name="connsiteY1" fmla="*/ 166610 h 2119576"/>
                  <a:gd name="connsiteX2" fmla="*/ 2813539 w 2834027"/>
                  <a:gd name="connsiteY2" fmla="*/ 1841762 h 2119576"/>
                  <a:gd name="connsiteX3" fmla="*/ 0 w 2834027"/>
                  <a:gd name="connsiteY3" fmla="*/ 1852711 h 2119576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3539"/>
                  <a:gd name="connsiteY0" fmla="*/ 1852711 h 2103314"/>
                  <a:gd name="connsiteX1" fmla="*/ 1412244 w 2813539"/>
                  <a:gd name="connsiteY1" fmla="*/ 166610 h 2103314"/>
                  <a:gd name="connsiteX2" fmla="*/ 2813539 w 2813539"/>
                  <a:gd name="connsiteY2" fmla="*/ 1841762 h 2103314"/>
                  <a:gd name="connsiteX3" fmla="*/ 1587406 w 2813539"/>
                  <a:gd name="connsiteY3" fmla="*/ 2093582 h 2103314"/>
                  <a:gd name="connsiteX4" fmla="*/ 0 w 2813539"/>
                  <a:gd name="connsiteY4" fmla="*/ 1852711 h 2103314"/>
                  <a:gd name="connsiteX0" fmla="*/ 0 w 2813539"/>
                  <a:gd name="connsiteY0" fmla="*/ 1852711 h 2093587"/>
                  <a:gd name="connsiteX1" fmla="*/ 1412244 w 2813539"/>
                  <a:gd name="connsiteY1" fmla="*/ 166610 h 2093587"/>
                  <a:gd name="connsiteX2" fmla="*/ 2813539 w 2813539"/>
                  <a:gd name="connsiteY2" fmla="*/ 1841762 h 2093587"/>
                  <a:gd name="connsiteX3" fmla="*/ 1587406 w 2813539"/>
                  <a:gd name="connsiteY3" fmla="*/ 2093582 h 2093587"/>
                  <a:gd name="connsiteX4" fmla="*/ 0 w 2813539"/>
                  <a:gd name="connsiteY4" fmla="*/ 1852711 h 2093587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587406 w 2813539"/>
                  <a:gd name="connsiteY3" fmla="*/ 149140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80454 h 1852711"/>
                  <a:gd name="connsiteX4" fmla="*/ 0 w 2813539"/>
                  <a:gd name="connsiteY4" fmla="*/ 1852711 h 1852711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507148 w 1886548"/>
                  <a:gd name="connsiteY3" fmla="*/ 1671479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115526 w 1259039"/>
                  <a:gd name="connsiteY0" fmla="*/ 1451850 h 1699311"/>
                  <a:gd name="connsiteX1" fmla="*/ 15334 w 1259039"/>
                  <a:gd name="connsiteY1" fmla="*/ 0 h 1699311"/>
                  <a:gd name="connsiteX2" fmla="*/ 1259039 w 1259039"/>
                  <a:gd name="connsiteY2" fmla="*/ 1699311 h 1699311"/>
                  <a:gd name="connsiteX3" fmla="*/ 732161 w 1259039"/>
                  <a:gd name="connsiteY3" fmla="*/ 1460603 h 1699311"/>
                  <a:gd name="connsiteX4" fmla="*/ 115526 w 1259039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34748 w 1278261"/>
                  <a:gd name="connsiteY0" fmla="*/ 1456244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34748 w 1278261"/>
                  <a:gd name="connsiteY4" fmla="*/ 1456244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798578"/>
                  <a:gd name="connsiteY0" fmla="*/ 1438667 h 2086018"/>
                  <a:gd name="connsiteX1" fmla="*/ 0 w 798578"/>
                  <a:gd name="connsiteY1" fmla="*/ 0 h 2086018"/>
                  <a:gd name="connsiteX2" fmla="*/ 241568 w 798578"/>
                  <a:gd name="connsiteY2" fmla="*/ 2086018 h 2086018"/>
                  <a:gd name="connsiteX3" fmla="*/ 751383 w 798578"/>
                  <a:gd name="connsiteY3" fmla="*/ 1464997 h 2086018"/>
                  <a:gd name="connsiteX4" fmla="*/ 179178 w 798578"/>
                  <a:gd name="connsiteY4" fmla="*/ 1438667 h 2086018"/>
                  <a:gd name="connsiteX0" fmla="*/ 179178 w 798577"/>
                  <a:gd name="connsiteY0" fmla="*/ 1438667 h 2086018"/>
                  <a:gd name="connsiteX1" fmla="*/ 0 w 798577"/>
                  <a:gd name="connsiteY1" fmla="*/ 0 h 2086018"/>
                  <a:gd name="connsiteX2" fmla="*/ 241568 w 798577"/>
                  <a:gd name="connsiteY2" fmla="*/ 2086018 h 2086018"/>
                  <a:gd name="connsiteX3" fmla="*/ 751383 w 798577"/>
                  <a:gd name="connsiteY3" fmla="*/ 1464997 h 2086018"/>
                  <a:gd name="connsiteX4" fmla="*/ 179178 w 798577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10126"/>
                  <a:gd name="connsiteX1" fmla="*/ 0 w 934428"/>
                  <a:gd name="connsiteY1" fmla="*/ 0 h 1810126"/>
                  <a:gd name="connsiteX2" fmla="*/ 671055 w 934428"/>
                  <a:gd name="connsiteY2" fmla="*/ 1800382 h 1810126"/>
                  <a:gd name="connsiteX3" fmla="*/ 751383 w 934428"/>
                  <a:gd name="connsiteY3" fmla="*/ 1464997 h 1810126"/>
                  <a:gd name="connsiteX4" fmla="*/ 179178 w 934428"/>
                  <a:gd name="connsiteY4" fmla="*/ 1438667 h 1810126"/>
                  <a:gd name="connsiteX0" fmla="*/ 200344 w 776682"/>
                  <a:gd name="connsiteY0" fmla="*/ 1438667 h 1838929"/>
                  <a:gd name="connsiteX1" fmla="*/ 21166 w 776682"/>
                  <a:gd name="connsiteY1" fmla="*/ 0 h 1838929"/>
                  <a:gd name="connsiteX2" fmla="*/ 692221 w 776682"/>
                  <a:gd name="connsiteY2" fmla="*/ 1800382 h 1838929"/>
                  <a:gd name="connsiteX3" fmla="*/ 46863 w 776682"/>
                  <a:gd name="connsiteY3" fmla="*/ 1816549 h 1838929"/>
                  <a:gd name="connsiteX4" fmla="*/ 200344 w 776682"/>
                  <a:gd name="connsiteY4" fmla="*/ 1438667 h 1838929"/>
                  <a:gd name="connsiteX0" fmla="*/ 200344 w 821962"/>
                  <a:gd name="connsiteY0" fmla="*/ 1438667 h 1832612"/>
                  <a:gd name="connsiteX1" fmla="*/ 21166 w 821962"/>
                  <a:gd name="connsiteY1" fmla="*/ 0 h 1832612"/>
                  <a:gd name="connsiteX2" fmla="*/ 741586 w 821962"/>
                  <a:gd name="connsiteY2" fmla="*/ 1734466 h 1832612"/>
                  <a:gd name="connsiteX3" fmla="*/ 46863 w 821962"/>
                  <a:gd name="connsiteY3" fmla="*/ 1816549 h 1832612"/>
                  <a:gd name="connsiteX4" fmla="*/ 200344 w 821962"/>
                  <a:gd name="connsiteY4" fmla="*/ 1438667 h 1832612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892901"/>
                  <a:gd name="connsiteY0" fmla="*/ 1438667 h 1843183"/>
                  <a:gd name="connsiteX1" fmla="*/ 21166 w 892901"/>
                  <a:gd name="connsiteY1" fmla="*/ 0 h 1843183"/>
                  <a:gd name="connsiteX2" fmla="*/ 840318 w 892901"/>
                  <a:gd name="connsiteY2" fmla="*/ 1721283 h 1843183"/>
                  <a:gd name="connsiteX3" fmla="*/ 46863 w 892901"/>
                  <a:gd name="connsiteY3" fmla="*/ 1816549 h 1843183"/>
                  <a:gd name="connsiteX4" fmla="*/ 200344 w 892901"/>
                  <a:gd name="connsiteY4" fmla="*/ 1438667 h 1843183"/>
                  <a:gd name="connsiteX0" fmla="*/ 179178 w 886638"/>
                  <a:gd name="connsiteY0" fmla="*/ 1438667 h 2094017"/>
                  <a:gd name="connsiteX1" fmla="*/ 0 w 886638"/>
                  <a:gd name="connsiteY1" fmla="*/ 0 h 2094017"/>
                  <a:gd name="connsiteX2" fmla="*/ 819152 w 886638"/>
                  <a:gd name="connsiteY2" fmla="*/ 1721283 h 2094017"/>
                  <a:gd name="connsiteX3" fmla="*/ 247846 w 886638"/>
                  <a:gd name="connsiteY3" fmla="*/ 2084607 h 2094017"/>
                  <a:gd name="connsiteX4" fmla="*/ 179178 w 886638"/>
                  <a:gd name="connsiteY4" fmla="*/ 1438667 h 2094017"/>
                  <a:gd name="connsiteX0" fmla="*/ 179178 w 886639"/>
                  <a:gd name="connsiteY0" fmla="*/ 1438667 h 2094017"/>
                  <a:gd name="connsiteX1" fmla="*/ 0 w 886639"/>
                  <a:gd name="connsiteY1" fmla="*/ 0 h 2094017"/>
                  <a:gd name="connsiteX2" fmla="*/ 819152 w 886639"/>
                  <a:gd name="connsiteY2" fmla="*/ 1721283 h 2094017"/>
                  <a:gd name="connsiteX3" fmla="*/ 247846 w 886639"/>
                  <a:gd name="connsiteY3" fmla="*/ 2084607 h 2094017"/>
                  <a:gd name="connsiteX4" fmla="*/ 179178 w 886639"/>
                  <a:gd name="connsiteY4" fmla="*/ 1438667 h 2094017"/>
                  <a:gd name="connsiteX0" fmla="*/ 179178 w 850690"/>
                  <a:gd name="connsiteY0" fmla="*/ 1438667 h 2092556"/>
                  <a:gd name="connsiteX1" fmla="*/ 0 w 850690"/>
                  <a:gd name="connsiteY1" fmla="*/ 0 h 2092556"/>
                  <a:gd name="connsiteX2" fmla="*/ 779659 w 850690"/>
                  <a:gd name="connsiteY2" fmla="*/ 1646579 h 2092556"/>
                  <a:gd name="connsiteX3" fmla="*/ 247846 w 850690"/>
                  <a:gd name="connsiteY3" fmla="*/ 2084607 h 2092556"/>
                  <a:gd name="connsiteX4" fmla="*/ 179178 w 850690"/>
                  <a:gd name="connsiteY4" fmla="*/ 1438667 h 2092556"/>
                  <a:gd name="connsiteX0" fmla="*/ 179178 w 822355"/>
                  <a:gd name="connsiteY0" fmla="*/ 1438667 h 2094801"/>
                  <a:gd name="connsiteX1" fmla="*/ 0 w 822355"/>
                  <a:gd name="connsiteY1" fmla="*/ 0 h 2094801"/>
                  <a:gd name="connsiteX2" fmla="*/ 779659 w 822355"/>
                  <a:gd name="connsiteY2" fmla="*/ 1646579 h 2094801"/>
                  <a:gd name="connsiteX3" fmla="*/ 247846 w 822355"/>
                  <a:gd name="connsiteY3" fmla="*/ 2084607 h 2094801"/>
                  <a:gd name="connsiteX4" fmla="*/ 179178 w 822355"/>
                  <a:gd name="connsiteY4" fmla="*/ 1438667 h 2094801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541"/>
                  <a:gd name="connsiteY0" fmla="*/ 1438667 h 2087692"/>
                  <a:gd name="connsiteX1" fmla="*/ 0 w 829541"/>
                  <a:gd name="connsiteY1" fmla="*/ 0 h 2087692"/>
                  <a:gd name="connsiteX2" fmla="*/ 779659 w 829541"/>
                  <a:gd name="connsiteY2" fmla="*/ 1646579 h 2087692"/>
                  <a:gd name="connsiteX3" fmla="*/ 247846 w 829541"/>
                  <a:gd name="connsiteY3" fmla="*/ 2084607 h 2087692"/>
                  <a:gd name="connsiteX4" fmla="*/ 179178 w 829541"/>
                  <a:gd name="connsiteY4" fmla="*/ 1438667 h 2087692"/>
                  <a:gd name="connsiteX0" fmla="*/ 179178 w 837251"/>
                  <a:gd name="connsiteY0" fmla="*/ 1438667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38667 h 2084609"/>
                  <a:gd name="connsiteX0" fmla="*/ 189051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89051 w 837251"/>
                  <a:gd name="connsiteY4" fmla="*/ 1443061 h 2084609"/>
                  <a:gd name="connsiteX0" fmla="*/ 179178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4241 w 836759"/>
                  <a:gd name="connsiteY0" fmla="*/ 137275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4241 w 836759"/>
                  <a:gd name="connsiteY4" fmla="*/ 1372751 h 2084609"/>
                  <a:gd name="connsiteX0" fmla="*/ 265019 w 858868"/>
                  <a:gd name="connsiteY0" fmla="*/ 2084607 h 2084609"/>
                  <a:gd name="connsiteX1" fmla="*/ 22109 w 858868"/>
                  <a:gd name="connsiteY1" fmla="*/ 0 h 2084609"/>
                  <a:gd name="connsiteX2" fmla="*/ 801768 w 858868"/>
                  <a:gd name="connsiteY2" fmla="*/ 1646579 h 2084609"/>
                  <a:gd name="connsiteX3" fmla="*/ 265019 w 858868"/>
                  <a:gd name="connsiteY3" fmla="*/ 2084607 h 2084609"/>
                  <a:gd name="connsiteX0" fmla="*/ 265019 w 1062920"/>
                  <a:gd name="connsiteY0" fmla="*/ 2084607 h 2084612"/>
                  <a:gd name="connsiteX1" fmla="*/ 22109 w 1062920"/>
                  <a:gd name="connsiteY1" fmla="*/ 0 h 2084612"/>
                  <a:gd name="connsiteX2" fmla="*/ 1021792 w 1062920"/>
                  <a:gd name="connsiteY2" fmla="*/ 1804543 h 2084612"/>
                  <a:gd name="connsiteX3" fmla="*/ 265019 w 1062920"/>
                  <a:gd name="connsiteY3" fmla="*/ 2084607 h 2084612"/>
                  <a:gd name="connsiteX0" fmla="*/ 712511 w 1102624"/>
                  <a:gd name="connsiteY0" fmla="*/ 2210978 h 2210980"/>
                  <a:gd name="connsiteX1" fmla="*/ 8261 w 1102624"/>
                  <a:gd name="connsiteY1" fmla="*/ 0 h 2210980"/>
                  <a:gd name="connsiteX2" fmla="*/ 1007944 w 1102624"/>
                  <a:gd name="connsiteY2" fmla="*/ 1804543 h 2210980"/>
                  <a:gd name="connsiteX3" fmla="*/ 712511 w 1102624"/>
                  <a:gd name="connsiteY3" fmla="*/ 2210978 h 2210980"/>
                  <a:gd name="connsiteX0" fmla="*/ 712511 w 1102623"/>
                  <a:gd name="connsiteY0" fmla="*/ 2210978 h 2210980"/>
                  <a:gd name="connsiteX1" fmla="*/ 8261 w 1102623"/>
                  <a:gd name="connsiteY1" fmla="*/ 0 h 2210980"/>
                  <a:gd name="connsiteX2" fmla="*/ 1007944 w 1102623"/>
                  <a:gd name="connsiteY2" fmla="*/ 1804543 h 2210980"/>
                  <a:gd name="connsiteX3" fmla="*/ 712511 w 1102623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1321 h 2211323"/>
                  <a:gd name="connsiteX1" fmla="*/ 0 w 1094362"/>
                  <a:gd name="connsiteY1" fmla="*/ 343 h 2211323"/>
                  <a:gd name="connsiteX2" fmla="*/ 999683 w 1094362"/>
                  <a:gd name="connsiteY2" fmla="*/ 1804886 h 2211323"/>
                  <a:gd name="connsiteX3" fmla="*/ 704250 w 1094362"/>
                  <a:gd name="connsiteY3" fmla="*/ 2211321 h 2211323"/>
                  <a:gd name="connsiteX0" fmla="*/ 775226 w 1165338"/>
                  <a:gd name="connsiteY0" fmla="*/ 2217639 h 2217641"/>
                  <a:gd name="connsiteX1" fmla="*/ 0 w 1165338"/>
                  <a:gd name="connsiteY1" fmla="*/ 342 h 2217641"/>
                  <a:gd name="connsiteX2" fmla="*/ 1070659 w 1165338"/>
                  <a:gd name="connsiteY2" fmla="*/ 1811204 h 2217641"/>
                  <a:gd name="connsiteX3" fmla="*/ 775226 w 1165338"/>
                  <a:gd name="connsiteY3" fmla="*/ 2217639 h 2217641"/>
                  <a:gd name="connsiteX0" fmla="*/ 775226 w 1080674"/>
                  <a:gd name="connsiteY0" fmla="*/ 2217639 h 2217640"/>
                  <a:gd name="connsiteX1" fmla="*/ 0 w 1080674"/>
                  <a:gd name="connsiteY1" fmla="*/ 342 h 2217640"/>
                  <a:gd name="connsiteX2" fmla="*/ 1070659 w 1080674"/>
                  <a:gd name="connsiteY2" fmla="*/ 1811204 h 2217640"/>
                  <a:gd name="connsiteX3" fmla="*/ 775226 w 1080674"/>
                  <a:gd name="connsiteY3" fmla="*/ 2217639 h 2217640"/>
                  <a:gd name="connsiteX0" fmla="*/ 775226 w 1072168"/>
                  <a:gd name="connsiteY0" fmla="*/ 2217639 h 2217639"/>
                  <a:gd name="connsiteX1" fmla="*/ 0 w 1072168"/>
                  <a:gd name="connsiteY1" fmla="*/ 342 h 2217639"/>
                  <a:gd name="connsiteX2" fmla="*/ 1070659 w 1072168"/>
                  <a:gd name="connsiteY2" fmla="*/ 1811204 h 2217639"/>
                  <a:gd name="connsiteX3" fmla="*/ 775226 w 1072168"/>
                  <a:gd name="connsiteY3" fmla="*/ 2217639 h 2217639"/>
                  <a:gd name="connsiteX0" fmla="*/ 775226 w 1078111"/>
                  <a:gd name="connsiteY0" fmla="*/ 2217639 h 2217639"/>
                  <a:gd name="connsiteX1" fmla="*/ 0 w 1078111"/>
                  <a:gd name="connsiteY1" fmla="*/ 342 h 2217639"/>
                  <a:gd name="connsiteX2" fmla="*/ 1070659 w 1078111"/>
                  <a:gd name="connsiteY2" fmla="*/ 1811204 h 2217639"/>
                  <a:gd name="connsiteX3" fmla="*/ 775226 w 1078111"/>
                  <a:gd name="connsiteY3" fmla="*/ 2217639 h 2217639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957146 w 1260031"/>
                  <a:gd name="connsiteY0" fmla="*/ 2115384 h 2115384"/>
                  <a:gd name="connsiteX1" fmla="*/ 0 w 1260031"/>
                  <a:gd name="connsiteY1" fmla="*/ 367 h 2115384"/>
                  <a:gd name="connsiteX2" fmla="*/ 1252579 w 1260031"/>
                  <a:gd name="connsiteY2" fmla="*/ 1708949 h 2115384"/>
                  <a:gd name="connsiteX3" fmla="*/ 957146 w 1260031"/>
                  <a:gd name="connsiteY3" fmla="*/ 2115384 h 2115384"/>
                  <a:gd name="connsiteX0" fmla="*/ 957146 w 1260031"/>
                  <a:gd name="connsiteY0" fmla="*/ 2147810 h 2147810"/>
                  <a:gd name="connsiteX1" fmla="*/ 0 w 1260031"/>
                  <a:gd name="connsiteY1" fmla="*/ 32793 h 2147810"/>
                  <a:gd name="connsiteX2" fmla="*/ 1252579 w 1260031"/>
                  <a:gd name="connsiteY2" fmla="*/ 1741375 h 2147810"/>
                  <a:gd name="connsiteX3" fmla="*/ 957146 w 1260031"/>
                  <a:gd name="connsiteY3" fmla="*/ 2147810 h 2147810"/>
                  <a:gd name="connsiteX0" fmla="*/ 957146 w 1260031"/>
                  <a:gd name="connsiteY0" fmla="*/ 2185103 h 2185103"/>
                  <a:gd name="connsiteX1" fmla="*/ 0 w 1260031"/>
                  <a:gd name="connsiteY1" fmla="*/ 70086 h 2185103"/>
                  <a:gd name="connsiteX2" fmla="*/ 1252579 w 1260031"/>
                  <a:gd name="connsiteY2" fmla="*/ 1778668 h 2185103"/>
                  <a:gd name="connsiteX3" fmla="*/ 957146 w 1260031"/>
                  <a:gd name="connsiteY3" fmla="*/ 2185103 h 2185103"/>
                  <a:gd name="connsiteX0" fmla="*/ 957146 w 1260031"/>
                  <a:gd name="connsiteY0" fmla="*/ 2185103 h 2185103"/>
                  <a:gd name="connsiteX1" fmla="*/ 0 w 1260031"/>
                  <a:gd name="connsiteY1" fmla="*/ 70086 h 2185103"/>
                  <a:gd name="connsiteX2" fmla="*/ 1252579 w 1260031"/>
                  <a:gd name="connsiteY2" fmla="*/ 1778668 h 2185103"/>
                  <a:gd name="connsiteX3" fmla="*/ 957146 w 1260031"/>
                  <a:gd name="connsiteY3" fmla="*/ 2185103 h 2185103"/>
                  <a:gd name="connsiteX0" fmla="*/ 957146 w 1260031"/>
                  <a:gd name="connsiteY0" fmla="*/ 2228905 h 2228905"/>
                  <a:gd name="connsiteX1" fmla="*/ 0 w 1260031"/>
                  <a:gd name="connsiteY1" fmla="*/ 113888 h 2228905"/>
                  <a:gd name="connsiteX2" fmla="*/ 1252579 w 1260031"/>
                  <a:gd name="connsiteY2" fmla="*/ 1822470 h 2228905"/>
                  <a:gd name="connsiteX3" fmla="*/ 957146 w 1260031"/>
                  <a:gd name="connsiteY3" fmla="*/ 2228905 h 2228905"/>
                  <a:gd name="connsiteX0" fmla="*/ 957146 w 1260031"/>
                  <a:gd name="connsiteY0" fmla="*/ 2235258 h 2235258"/>
                  <a:gd name="connsiteX1" fmla="*/ 0 w 1260031"/>
                  <a:gd name="connsiteY1" fmla="*/ 120241 h 2235258"/>
                  <a:gd name="connsiteX2" fmla="*/ 1252579 w 1260031"/>
                  <a:gd name="connsiteY2" fmla="*/ 1828823 h 2235258"/>
                  <a:gd name="connsiteX3" fmla="*/ 957146 w 1260031"/>
                  <a:gd name="connsiteY3" fmla="*/ 2235258 h 2235258"/>
                  <a:gd name="connsiteX0" fmla="*/ 957146 w 1260031"/>
                  <a:gd name="connsiteY0" fmla="*/ 2204471 h 2204471"/>
                  <a:gd name="connsiteX1" fmla="*/ 0 w 1260031"/>
                  <a:gd name="connsiteY1" fmla="*/ 89454 h 2204471"/>
                  <a:gd name="connsiteX2" fmla="*/ 1252579 w 1260031"/>
                  <a:gd name="connsiteY2" fmla="*/ 1798036 h 2204471"/>
                  <a:gd name="connsiteX3" fmla="*/ 957146 w 1260031"/>
                  <a:gd name="connsiteY3" fmla="*/ 2204471 h 2204471"/>
                  <a:gd name="connsiteX0" fmla="*/ 957146 w 1260031"/>
                  <a:gd name="connsiteY0" fmla="*/ 2242999 h 2242999"/>
                  <a:gd name="connsiteX1" fmla="*/ 0 w 1260031"/>
                  <a:gd name="connsiteY1" fmla="*/ 127982 h 2242999"/>
                  <a:gd name="connsiteX2" fmla="*/ 1252579 w 1260031"/>
                  <a:gd name="connsiteY2" fmla="*/ 1836564 h 2242999"/>
                  <a:gd name="connsiteX3" fmla="*/ 957146 w 1260031"/>
                  <a:gd name="connsiteY3" fmla="*/ 2242999 h 2242999"/>
                  <a:gd name="connsiteX0" fmla="*/ 957146 w 1260031"/>
                  <a:gd name="connsiteY0" fmla="*/ 2245508 h 2245508"/>
                  <a:gd name="connsiteX1" fmla="*/ 0 w 1260031"/>
                  <a:gd name="connsiteY1" fmla="*/ 130491 h 2245508"/>
                  <a:gd name="connsiteX2" fmla="*/ 1252579 w 1260031"/>
                  <a:gd name="connsiteY2" fmla="*/ 1839073 h 2245508"/>
                  <a:gd name="connsiteX3" fmla="*/ 957146 w 1260031"/>
                  <a:gd name="connsiteY3" fmla="*/ 2245508 h 2245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60031" h="2245508">
                    <a:moveTo>
                      <a:pt x="957146" y="2245508"/>
                    </a:moveTo>
                    <a:cubicBezTo>
                      <a:pt x="899015" y="1941246"/>
                      <a:pt x="487949" y="214065"/>
                      <a:pt x="0" y="130491"/>
                    </a:cubicBezTo>
                    <a:cubicBezTo>
                      <a:pt x="350159" y="-522436"/>
                      <a:pt x="1048505" y="1468190"/>
                      <a:pt x="1252579" y="1839073"/>
                    </a:cubicBezTo>
                    <a:cubicBezTo>
                      <a:pt x="1285379" y="2000604"/>
                      <a:pt x="1213964" y="2157899"/>
                      <a:pt x="957146" y="2245508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0090"/>
                  </a:gs>
                  <a:gs pos="30000">
                    <a:srgbClr val="FFFFFF"/>
                  </a:gs>
                </a:gsLst>
                <a:lin ang="19800000" scaled="0"/>
                <a:tileRect/>
              </a:gra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8" name="Freeform 3157">
                <a:extLst>
                  <a:ext uri="{FF2B5EF4-FFF2-40B4-BE49-F238E27FC236}">
                    <a16:creationId xmlns:a16="http://schemas.microsoft.com/office/drawing/2014/main" id="{C2BD0463-4242-3D4F-FB96-E1FBA3FE0FF1}"/>
                  </a:ext>
                </a:extLst>
              </p:cNvPr>
              <p:cNvSpPr/>
              <p:nvPr/>
            </p:nvSpPr>
            <p:spPr>
              <a:xfrm>
                <a:off x="2214273" y="146272"/>
                <a:ext cx="1412551" cy="2207029"/>
              </a:xfrm>
              <a:custGeom>
                <a:avLst/>
                <a:gdLst>
                  <a:gd name="connsiteX0" fmla="*/ 0 w 1981519"/>
                  <a:gd name="connsiteY0" fmla="*/ 1653302 h 1697097"/>
                  <a:gd name="connsiteX1" fmla="*/ 952443 w 1981519"/>
                  <a:gd name="connsiteY1" fmla="*/ 47 h 1697097"/>
                  <a:gd name="connsiteX2" fmla="*/ 1981519 w 1981519"/>
                  <a:gd name="connsiteY2" fmla="*/ 1697097 h 1697097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3" fmla="*/ 0 w 1981519"/>
                  <a:gd name="connsiteY3" fmla="*/ 1653261 h 1697056"/>
                  <a:gd name="connsiteX0" fmla="*/ 0 w 1981519"/>
                  <a:gd name="connsiteY0" fmla="*/ 1653261 h 1761192"/>
                  <a:gd name="connsiteX1" fmla="*/ 952443 w 1981519"/>
                  <a:gd name="connsiteY1" fmla="*/ 6 h 1761192"/>
                  <a:gd name="connsiteX2" fmla="*/ 1981519 w 1981519"/>
                  <a:gd name="connsiteY2" fmla="*/ 1697056 h 1761192"/>
                  <a:gd name="connsiteX3" fmla="*/ 0 w 1981519"/>
                  <a:gd name="connsiteY3" fmla="*/ 1653261 h 1761192"/>
                  <a:gd name="connsiteX0" fmla="*/ 0 w 1981519"/>
                  <a:gd name="connsiteY0" fmla="*/ 1653261 h 1811233"/>
                  <a:gd name="connsiteX1" fmla="*/ 952443 w 1981519"/>
                  <a:gd name="connsiteY1" fmla="*/ 6 h 1811233"/>
                  <a:gd name="connsiteX2" fmla="*/ 1981519 w 1981519"/>
                  <a:gd name="connsiteY2" fmla="*/ 1697056 h 1811233"/>
                  <a:gd name="connsiteX3" fmla="*/ 0 w 1981519"/>
                  <a:gd name="connsiteY3" fmla="*/ 1653261 h 1811233"/>
                  <a:gd name="connsiteX0" fmla="*/ 0 w 1981519"/>
                  <a:gd name="connsiteY0" fmla="*/ 1698830 h 1856802"/>
                  <a:gd name="connsiteX1" fmla="*/ 952443 w 1981519"/>
                  <a:gd name="connsiteY1" fmla="*/ 45575 h 1856802"/>
                  <a:gd name="connsiteX2" fmla="*/ 1981519 w 1981519"/>
                  <a:gd name="connsiteY2" fmla="*/ 1742625 h 1856802"/>
                  <a:gd name="connsiteX3" fmla="*/ 0 w 1981519"/>
                  <a:gd name="connsiteY3" fmla="*/ 1698830 h 1856802"/>
                  <a:gd name="connsiteX0" fmla="*/ 0 w 1981519"/>
                  <a:gd name="connsiteY0" fmla="*/ 1681871 h 1839843"/>
                  <a:gd name="connsiteX1" fmla="*/ 952443 w 1981519"/>
                  <a:gd name="connsiteY1" fmla="*/ 28616 h 1839843"/>
                  <a:gd name="connsiteX2" fmla="*/ 1981519 w 1981519"/>
                  <a:gd name="connsiteY2" fmla="*/ 1725666 h 1839843"/>
                  <a:gd name="connsiteX3" fmla="*/ 0 w 1981519"/>
                  <a:gd name="connsiteY3" fmla="*/ 1681871 h 1839843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779441 h 1937413"/>
                  <a:gd name="connsiteX1" fmla="*/ 952443 w 1981519"/>
                  <a:gd name="connsiteY1" fmla="*/ 126186 h 1937413"/>
                  <a:gd name="connsiteX2" fmla="*/ 1981519 w 1981519"/>
                  <a:gd name="connsiteY2" fmla="*/ 1823236 h 1937413"/>
                  <a:gd name="connsiteX3" fmla="*/ 0 w 1981519"/>
                  <a:gd name="connsiteY3" fmla="*/ 1779441 h 1937413"/>
                  <a:gd name="connsiteX0" fmla="*/ 0 w 1981519"/>
                  <a:gd name="connsiteY0" fmla="*/ 1801017 h 1958989"/>
                  <a:gd name="connsiteX1" fmla="*/ 952443 w 1981519"/>
                  <a:gd name="connsiteY1" fmla="*/ 147762 h 1958989"/>
                  <a:gd name="connsiteX2" fmla="*/ 1981519 w 1981519"/>
                  <a:gd name="connsiteY2" fmla="*/ 1844812 h 1958989"/>
                  <a:gd name="connsiteX3" fmla="*/ 0 w 1981519"/>
                  <a:gd name="connsiteY3" fmla="*/ 1801017 h 1958989"/>
                  <a:gd name="connsiteX0" fmla="*/ 0 w 1981519"/>
                  <a:gd name="connsiteY0" fmla="*/ 1816188 h 1974160"/>
                  <a:gd name="connsiteX1" fmla="*/ 952443 w 1981519"/>
                  <a:gd name="connsiteY1" fmla="*/ 162933 h 1974160"/>
                  <a:gd name="connsiteX2" fmla="*/ 1981519 w 1981519"/>
                  <a:gd name="connsiteY2" fmla="*/ 1859983 h 1974160"/>
                  <a:gd name="connsiteX3" fmla="*/ 0 w 1981519"/>
                  <a:gd name="connsiteY3" fmla="*/ 1816188 h 1974160"/>
                  <a:gd name="connsiteX0" fmla="*/ 0 w 2441320"/>
                  <a:gd name="connsiteY0" fmla="*/ 1846583 h 1987633"/>
                  <a:gd name="connsiteX1" fmla="*/ 1412244 w 2441320"/>
                  <a:gd name="connsiteY1" fmla="*/ 160482 h 1987633"/>
                  <a:gd name="connsiteX2" fmla="*/ 2441320 w 2441320"/>
                  <a:gd name="connsiteY2" fmla="*/ 1857532 h 1987633"/>
                  <a:gd name="connsiteX3" fmla="*/ 0 w 2441320"/>
                  <a:gd name="connsiteY3" fmla="*/ 1846583 h 1987633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989992"/>
                  <a:gd name="connsiteY0" fmla="*/ 1846583 h 1977586"/>
                  <a:gd name="connsiteX1" fmla="*/ 1412244 w 2989992"/>
                  <a:gd name="connsiteY1" fmla="*/ 160482 h 1977586"/>
                  <a:gd name="connsiteX2" fmla="*/ 2813539 w 2989992"/>
                  <a:gd name="connsiteY2" fmla="*/ 1835634 h 1977586"/>
                  <a:gd name="connsiteX3" fmla="*/ 0 w 2989992"/>
                  <a:gd name="connsiteY3" fmla="*/ 1846583 h 1977586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8877 h 2115742"/>
                  <a:gd name="connsiteX1" fmla="*/ 1412244 w 2834027"/>
                  <a:gd name="connsiteY1" fmla="*/ 162776 h 2115742"/>
                  <a:gd name="connsiteX2" fmla="*/ 2813539 w 2834027"/>
                  <a:gd name="connsiteY2" fmla="*/ 1837928 h 2115742"/>
                  <a:gd name="connsiteX3" fmla="*/ 0 w 2834027"/>
                  <a:gd name="connsiteY3" fmla="*/ 1848877 h 2115742"/>
                  <a:gd name="connsiteX0" fmla="*/ 0 w 2834027"/>
                  <a:gd name="connsiteY0" fmla="*/ 1852711 h 2119576"/>
                  <a:gd name="connsiteX1" fmla="*/ 1412244 w 2834027"/>
                  <a:gd name="connsiteY1" fmla="*/ 166610 h 2119576"/>
                  <a:gd name="connsiteX2" fmla="*/ 2813539 w 2834027"/>
                  <a:gd name="connsiteY2" fmla="*/ 1841762 h 2119576"/>
                  <a:gd name="connsiteX3" fmla="*/ 0 w 2834027"/>
                  <a:gd name="connsiteY3" fmla="*/ 1852711 h 2119576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3539"/>
                  <a:gd name="connsiteY0" fmla="*/ 1852711 h 2103314"/>
                  <a:gd name="connsiteX1" fmla="*/ 1412244 w 2813539"/>
                  <a:gd name="connsiteY1" fmla="*/ 166610 h 2103314"/>
                  <a:gd name="connsiteX2" fmla="*/ 2813539 w 2813539"/>
                  <a:gd name="connsiteY2" fmla="*/ 1841762 h 2103314"/>
                  <a:gd name="connsiteX3" fmla="*/ 1587406 w 2813539"/>
                  <a:gd name="connsiteY3" fmla="*/ 2093582 h 2103314"/>
                  <a:gd name="connsiteX4" fmla="*/ 0 w 2813539"/>
                  <a:gd name="connsiteY4" fmla="*/ 1852711 h 2103314"/>
                  <a:gd name="connsiteX0" fmla="*/ 0 w 2813539"/>
                  <a:gd name="connsiteY0" fmla="*/ 1852711 h 2093587"/>
                  <a:gd name="connsiteX1" fmla="*/ 1412244 w 2813539"/>
                  <a:gd name="connsiteY1" fmla="*/ 166610 h 2093587"/>
                  <a:gd name="connsiteX2" fmla="*/ 2813539 w 2813539"/>
                  <a:gd name="connsiteY2" fmla="*/ 1841762 h 2093587"/>
                  <a:gd name="connsiteX3" fmla="*/ 1587406 w 2813539"/>
                  <a:gd name="connsiteY3" fmla="*/ 2093582 h 2093587"/>
                  <a:gd name="connsiteX4" fmla="*/ 0 w 2813539"/>
                  <a:gd name="connsiteY4" fmla="*/ 1852711 h 2093587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587406 w 2813539"/>
                  <a:gd name="connsiteY3" fmla="*/ 149140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80454 h 1852711"/>
                  <a:gd name="connsiteX4" fmla="*/ 0 w 2813539"/>
                  <a:gd name="connsiteY4" fmla="*/ 1852711 h 1852711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507148 w 1886548"/>
                  <a:gd name="connsiteY3" fmla="*/ 1671479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115526 w 1259039"/>
                  <a:gd name="connsiteY0" fmla="*/ 1451850 h 1699311"/>
                  <a:gd name="connsiteX1" fmla="*/ 15334 w 1259039"/>
                  <a:gd name="connsiteY1" fmla="*/ 0 h 1699311"/>
                  <a:gd name="connsiteX2" fmla="*/ 1259039 w 1259039"/>
                  <a:gd name="connsiteY2" fmla="*/ 1699311 h 1699311"/>
                  <a:gd name="connsiteX3" fmla="*/ 732161 w 1259039"/>
                  <a:gd name="connsiteY3" fmla="*/ 1460603 h 1699311"/>
                  <a:gd name="connsiteX4" fmla="*/ 115526 w 1259039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34748 w 1278261"/>
                  <a:gd name="connsiteY0" fmla="*/ 1456244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34748 w 1278261"/>
                  <a:gd name="connsiteY4" fmla="*/ 1456244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798578"/>
                  <a:gd name="connsiteY0" fmla="*/ 1438667 h 2086018"/>
                  <a:gd name="connsiteX1" fmla="*/ 0 w 798578"/>
                  <a:gd name="connsiteY1" fmla="*/ 0 h 2086018"/>
                  <a:gd name="connsiteX2" fmla="*/ 241568 w 798578"/>
                  <a:gd name="connsiteY2" fmla="*/ 2086018 h 2086018"/>
                  <a:gd name="connsiteX3" fmla="*/ 751383 w 798578"/>
                  <a:gd name="connsiteY3" fmla="*/ 1464997 h 2086018"/>
                  <a:gd name="connsiteX4" fmla="*/ 179178 w 798578"/>
                  <a:gd name="connsiteY4" fmla="*/ 1438667 h 2086018"/>
                  <a:gd name="connsiteX0" fmla="*/ 179178 w 798577"/>
                  <a:gd name="connsiteY0" fmla="*/ 1438667 h 2086018"/>
                  <a:gd name="connsiteX1" fmla="*/ 0 w 798577"/>
                  <a:gd name="connsiteY1" fmla="*/ 0 h 2086018"/>
                  <a:gd name="connsiteX2" fmla="*/ 241568 w 798577"/>
                  <a:gd name="connsiteY2" fmla="*/ 2086018 h 2086018"/>
                  <a:gd name="connsiteX3" fmla="*/ 751383 w 798577"/>
                  <a:gd name="connsiteY3" fmla="*/ 1464997 h 2086018"/>
                  <a:gd name="connsiteX4" fmla="*/ 179178 w 798577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10126"/>
                  <a:gd name="connsiteX1" fmla="*/ 0 w 934428"/>
                  <a:gd name="connsiteY1" fmla="*/ 0 h 1810126"/>
                  <a:gd name="connsiteX2" fmla="*/ 671055 w 934428"/>
                  <a:gd name="connsiteY2" fmla="*/ 1800382 h 1810126"/>
                  <a:gd name="connsiteX3" fmla="*/ 751383 w 934428"/>
                  <a:gd name="connsiteY3" fmla="*/ 1464997 h 1810126"/>
                  <a:gd name="connsiteX4" fmla="*/ 179178 w 934428"/>
                  <a:gd name="connsiteY4" fmla="*/ 1438667 h 1810126"/>
                  <a:gd name="connsiteX0" fmla="*/ 200344 w 776682"/>
                  <a:gd name="connsiteY0" fmla="*/ 1438667 h 1838929"/>
                  <a:gd name="connsiteX1" fmla="*/ 21166 w 776682"/>
                  <a:gd name="connsiteY1" fmla="*/ 0 h 1838929"/>
                  <a:gd name="connsiteX2" fmla="*/ 692221 w 776682"/>
                  <a:gd name="connsiteY2" fmla="*/ 1800382 h 1838929"/>
                  <a:gd name="connsiteX3" fmla="*/ 46863 w 776682"/>
                  <a:gd name="connsiteY3" fmla="*/ 1816549 h 1838929"/>
                  <a:gd name="connsiteX4" fmla="*/ 200344 w 776682"/>
                  <a:gd name="connsiteY4" fmla="*/ 1438667 h 1838929"/>
                  <a:gd name="connsiteX0" fmla="*/ 200344 w 821962"/>
                  <a:gd name="connsiteY0" fmla="*/ 1438667 h 1832612"/>
                  <a:gd name="connsiteX1" fmla="*/ 21166 w 821962"/>
                  <a:gd name="connsiteY1" fmla="*/ 0 h 1832612"/>
                  <a:gd name="connsiteX2" fmla="*/ 741586 w 821962"/>
                  <a:gd name="connsiteY2" fmla="*/ 1734466 h 1832612"/>
                  <a:gd name="connsiteX3" fmla="*/ 46863 w 821962"/>
                  <a:gd name="connsiteY3" fmla="*/ 1816549 h 1832612"/>
                  <a:gd name="connsiteX4" fmla="*/ 200344 w 821962"/>
                  <a:gd name="connsiteY4" fmla="*/ 1438667 h 1832612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892901"/>
                  <a:gd name="connsiteY0" fmla="*/ 1438667 h 1843183"/>
                  <a:gd name="connsiteX1" fmla="*/ 21166 w 892901"/>
                  <a:gd name="connsiteY1" fmla="*/ 0 h 1843183"/>
                  <a:gd name="connsiteX2" fmla="*/ 840318 w 892901"/>
                  <a:gd name="connsiteY2" fmla="*/ 1721283 h 1843183"/>
                  <a:gd name="connsiteX3" fmla="*/ 46863 w 892901"/>
                  <a:gd name="connsiteY3" fmla="*/ 1816549 h 1843183"/>
                  <a:gd name="connsiteX4" fmla="*/ 200344 w 892901"/>
                  <a:gd name="connsiteY4" fmla="*/ 1438667 h 1843183"/>
                  <a:gd name="connsiteX0" fmla="*/ 179178 w 886638"/>
                  <a:gd name="connsiteY0" fmla="*/ 1438667 h 2094017"/>
                  <a:gd name="connsiteX1" fmla="*/ 0 w 886638"/>
                  <a:gd name="connsiteY1" fmla="*/ 0 h 2094017"/>
                  <a:gd name="connsiteX2" fmla="*/ 819152 w 886638"/>
                  <a:gd name="connsiteY2" fmla="*/ 1721283 h 2094017"/>
                  <a:gd name="connsiteX3" fmla="*/ 247846 w 886638"/>
                  <a:gd name="connsiteY3" fmla="*/ 2084607 h 2094017"/>
                  <a:gd name="connsiteX4" fmla="*/ 179178 w 886638"/>
                  <a:gd name="connsiteY4" fmla="*/ 1438667 h 2094017"/>
                  <a:gd name="connsiteX0" fmla="*/ 179178 w 886639"/>
                  <a:gd name="connsiteY0" fmla="*/ 1438667 h 2094017"/>
                  <a:gd name="connsiteX1" fmla="*/ 0 w 886639"/>
                  <a:gd name="connsiteY1" fmla="*/ 0 h 2094017"/>
                  <a:gd name="connsiteX2" fmla="*/ 819152 w 886639"/>
                  <a:gd name="connsiteY2" fmla="*/ 1721283 h 2094017"/>
                  <a:gd name="connsiteX3" fmla="*/ 247846 w 886639"/>
                  <a:gd name="connsiteY3" fmla="*/ 2084607 h 2094017"/>
                  <a:gd name="connsiteX4" fmla="*/ 179178 w 886639"/>
                  <a:gd name="connsiteY4" fmla="*/ 1438667 h 2094017"/>
                  <a:gd name="connsiteX0" fmla="*/ 179178 w 850690"/>
                  <a:gd name="connsiteY0" fmla="*/ 1438667 h 2092556"/>
                  <a:gd name="connsiteX1" fmla="*/ 0 w 850690"/>
                  <a:gd name="connsiteY1" fmla="*/ 0 h 2092556"/>
                  <a:gd name="connsiteX2" fmla="*/ 779659 w 850690"/>
                  <a:gd name="connsiteY2" fmla="*/ 1646579 h 2092556"/>
                  <a:gd name="connsiteX3" fmla="*/ 247846 w 850690"/>
                  <a:gd name="connsiteY3" fmla="*/ 2084607 h 2092556"/>
                  <a:gd name="connsiteX4" fmla="*/ 179178 w 850690"/>
                  <a:gd name="connsiteY4" fmla="*/ 1438667 h 2092556"/>
                  <a:gd name="connsiteX0" fmla="*/ 179178 w 822355"/>
                  <a:gd name="connsiteY0" fmla="*/ 1438667 h 2094801"/>
                  <a:gd name="connsiteX1" fmla="*/ 0 w 822355"/>
                  <a:gd name="connsiteY1" fmla="*/ 0 h 2094801"/>
                  <a:gd name="connsiteX2" fmla="*/ 779659 w 822355"/>
                  <a:gd name="connsiteY2" fmla="*/ 1646579 h 2094801"/>
                  <a:gd name="connsiteX3" fmla="*/ 247846 w 822355"/>
                  <a:gd name="connsiteY3" fmla="*/ 2084607 h 2094801"/>
                  <a:gd name="connsiteX4" fmla="*/ 179178 w 822355"/>
                  <a:gd name="connsiteY4" fmla="*/ 1438667 h 2094801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541"/>
                  <a:gd name="connsiteY0" fmla="*/ 1438667 h 2087692"/>
                  <a:gd name="connsiteX1" fmla="*/ 0 w 829541"/>
                  <a:gd name="connsiteY1" fmla="*/ 0 h 2087692"/>
                  <a:gd name="connsiteX2" fmla="*/ 779659 w 829541"/>
                  <a:gd name="connsiteY2" fmla="*/ 1646579 h 2087692"/>
                  <a:gd name="connsiteX3" fmla="*/ 247846 w 829541"/>
                  <a:gd name="connsiteY3" fmla="*/ 2084607 h 2087692"/>
                  <a:gd name="connsiteX4" fmla="*/ 179178 w 829541"/>
                  <a:gd name="connsiteY4" fmla="*/ 1438667 h 2087692"/>
                  <a:gd name="connsiteX0" fmla="*/ 179178 w 837251"/>
                  <a:gd name="connsiteY0" fmla="*/ 1438667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38667 h 2084609"/>
                  <a:gd name="connsiteX0" fmla="*/ 189051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89051 w 837251"/>
                  <a:gd name="connsiteY4" fmla="*/ 1443061 h 2084609"/>
                  <a:gd name="connsiteX0" fmla="*/ 179178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4241 w 836759"/>
                  <a:gd name="connsiteY0" fmla="*/ 137275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4241 w 836759"/>
                  <a:gd name="connsiteY4" fmla="*/ 1372751 h 2084609"/>
                  <a:gd name="connsiteX0" fmla="*/ 265019 w 858868"/>
                  <a:gd name="connsiteY0" fmla="*/ 2084607 h 2084609"/>
                  <a:gd name="connsiteX1" fmla="*/ 22109 w 858868"/>
                  <a:gd name="connsiteY1" fmla="*/ 0 h 2084609"/>
                  <a:gd name="connsiteX2" fmla="*/ 801768 w 858868"/>
                  <a:gd name="connsiteY2" fmla="*/ 1646579 h 2084609"/>
                  <a:gd name="connsiteX3" fmla="*/ 265019 w 858868"/>
                  <a:gd name="connsiteY3" fmla="*/ 2084607 h 2084609"/>
                  <a:gd name="connsiteX0" fmla="*/ 265019 w 1062920"/>
                  <a:gd name="connsiteY0" fmla="*/ 2084607 h 2084612"/>
                  <a:gd name="connsiteX1" fmla="*/ 22109 w 1062920"/>
                  <a:gd name="connsiteY1" fmla="*/ 0 h 2084612"/>
                  <a:gd name="connsiteX2" fmla="*/ 1021792 w 1062920"/>
                  <a:gd name="connsiteY2" fmla="*/ 1804543 h 2084612"/>
                  <a:gd name="connsiteX3" fmla="*/ 265019 w 1062920"/>
                  <a:gd name="connsiteY3" fmla="*/ 2084607 h 2084612"/>
                  <a:gd name="connsiteX0" fmla="*/ 712511 w 1102624"/>
                  <a:gd name="connsiteY0" fmla="*/ 2210978 h 2210980"/>
                  <a:gd name="connsiteX1" fmla="*/ 8261 w 1102624"/>
                  <a:gd name="connsiteY1" fmla="*/ 0 h 2210980"/>
                  <a:gd name="connsiteX2" fmla="*/ 1007944 w 1102624"/>
                  <a:gd name="connsiteY2" fmla="*/ 1804543 h 2210980"/>
                  <a:gd name="connsiteX3" fmla="*/ 712511 w 1102624"/>
                  <a:gd name="connsiteY3" fmla="*/ 2210978 h 2210980"/>
                  <a:gd name="connsiteX0" fmla="*/ 712511 w 1102623"/>
                  <a:gd name="connsiteY0" fmla="*/ 2210978 h 2210980"/>
                  <a:gd name="connsiteX1" fmla="*/ 8261 w 1102623"/>
                  <a:gd name="connsiteY1" fmla="*/ 0 h 2210980"/>
                  <a:gd name="connsiteX2" fmla="*/ 1007944 w 1102623"/>
                  <a:gd name="connsiteY2" fmla="*/ 1804543 h 2210980"/>
                  <a:gd name="connsiteX3" fmla="*/ 712511 w 1102623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0978 h 2210980"/>
                  <a:gd name="connsiteX1" fmla="*/ 0 w 1094362"/>
                  <a:gd name="connsiteY1" fmla="*/ 0 h 2210980"/>
                  <a:gd name="connsiteX2" fmla="*/ 999683 w 1094362"/>
                  <a:gd name="connsiteY2" fmla="*/ 1804543 h 2210980"/>
                  <a:gd name="connsiteX3" fmla="*/ 704250 w 1094362"/>
                  <a:gd name="connsiteY3" fmla="*/ 2210978 h 2210980"/>
                  <a:gd name="connsiteX0" fmla="*/ 704250 w 1094362"/>
                  <a:gd name="connsiteY0" fmla="*/ 2211321 h 2211323"/>
                  <a:gd name="connsiteX1" fmla="*/ 0 w 1094362"/>
                  <a:gd name="connsiteY1" fmla="*/ 343 h 2211323"/>
                  <a:gd name="connsiteX2" fmla="*/ 999683 w 1094362"/>
                  <a:gd name="connsiteY2" fmla="*/ 1804886 h 2211323"/>
                  <a:gd name="connsiteX3" fmla="*/ 704250 w 1094362"/>
                  <a:gd name="connsiteY3" fmla="*/ 2211321 h 2211323"/>
                  <a:gd name="connsiteX0" fmla="*/ 775226 w 1165338"/>
                  <a:gd name="connsiteY0" fmla="*/ 2217639 h 2217641"/>
                  <a:gd name="connsiteX1" fmla="*/ 0 w 1165338"/>
                  <a:gd name="connsiteY1" fmla="*/ 342 h 2217641"/>
                  <a:gd name="connsiteX2" fmla="*/ 1070659 w 1165338"/>
                  <a:gd name="connsiteY2" fmla="*/ 1811204 h 2217641"/>
                  <a:gd name="connsiteX3" fmla="*/ 775226 w 1165338"/>
                  <a:gd name="connsiteY3" fmla="*/ 2217639 h 2217641"/>
                  <a:gd name="connsiteX0" fmla="*/ 775226 w 1080674"/>
                  <a:gd name="connsiteY0" fmla="*/ 2217639 h 2217640"/>
                  <a:gd name="connsiteX1" fmla="*/ 0 w 1080674"/>
                  <a:gd name="connsiteY1" fmla="*/ 342 h 2217640"/>
                  <a:gd name="connsiteX2" fmla="*/ 1070659 w 1080674"/>
                  <a:gd name="connsiteY2" fmla="*/ 1811204 h 2217640"/>
                  <a:gd name="connsiteX3" fmla="*/ 775226 w 1080674"/>
                  <a:gd name="connsiteY3" fmla="*/ 2217639 h 2217640"/>
                  <a:gd name="connsiteX0" fmla="*/ 775226 w 1072168"/>
                  <a:gd name="connsiteY0" fmla="*/ 2217639 h 2217639"/>
                  <a:gd name="connsiteX1" fmla="*/ 0 w 1072168"/>
                  <a:gd name="connsiteY1" fmla="*/ 342 h 2217639"/>
                  <a:gd name="connsiteX2" fmla="*/ 1070659 w 1072168"/>
                  <a:gd name="connsiteY2" fmla="*/ 1811204 h 2217639"/>
                  <a:gd name="connsiteX3" fmla="*/ 775226 w 1072168"/>
                  <a:gd name="connsiteY3" fmla="*/ 2217639 h 2217639"/>
                  <a:gd name="connsiteX0" fmla="*/ 775226 w 1078111"/>
                  <a:gd name="connsiteY0" fmla="*/ 2217639 h 2217639"/>
                  <a:gd name="connsiteX1" fmla="*/ 0 w 1078111"/>
                  <a:gd name="connsiteY1" fmla="*/ 342 h 2217639"/>
                  <a:gd name="connsiteX2" fmla="*/ 1070659 w 1078111"/>
                  <a:gd name="connsiteY2" fmla="*/ 1811204 h 2217639"/>
                  <a:gd name="connsiteX3" fmla="*/ 775226 w 1078111"/>
                  <a:gd name="connsiteY3" fmla="*/ 2217639 h 2217639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775226 w 1078111"/>
                  <a:gd name="connsiteY0" fmla="*/ 2230420 h 2230420"/>
                  <a:gd name="connsiteX1" fmla="*/ 0 w 1078111"/>
                  <a:gd name="connsiteY1" fmla="*/ 339 h 2230420"/>
                  <a:gd name="connsiteX2" fmla="*/ 1070659 w 1078111"/>
                  <a:gd name="connsiteY2" fmla="*/ 1823985 h 2230420"/>
                  <a:gd name="connsiteX3" fmla="*/ 775226 w 1078111"/>
                  <a:gd name="connsiteY3" fmla="*/ 2230420 h 2230420"/>
                  <a:gd name="connsiteX0" fmla="*/ 957146 w 1260031"/>
                  <a:gd name="connsiteY0" fmla="*/ 2115384 h 2115384"/>
                  <a:gd name="connsiteX1" fmla="*/ 0 w 1260031"/>
                  <a:gd name="connsiteY1" fmla="*/ 367 h 2115384"/>
                  <a:gd name="connsiteX2" fmla="*/ 1252579 w 1260031"/>
                  <a:gd name="connsiteY2" fmla="*/ 1708949 h 2115384"/>
                  <a:gd name="connsiteX3" fmla="*/ 957146 w 1260031"/>
                  <a:gd name="connsiteY3" fmla="*/ 2115384 h 2115384"/>
                  <a:gd name="connsiteX0" fmla="*/ 957146 w 1260031"/>
                  <a:gd name="connsiteY0" fmla="*/ 2147810 h 2147810"/>
                  <a:gd name="connsiteX1" fmla="*/ 0 w 1260031"/>
                  <a:gd name="connsiteY1" fmla="*/ 32793 h 2147810"/>
                  <a:gd name="connsiteX2" fmla="*/ 1252579 w 1260031"/>
                  <a:gd name="connsiteY2" fmla="*/ 1741375 h 2147810"/>
                  <a:gd name="connsiteX3" fmla="*/ 957146 w 1260031"/>
                  <a:gd name="connsiteY3" fmla="*/ 2147810 h 2147810"/>
                  <a:gd name="connsiteX0" fmla="*/ 957146 w 1260031"/>
                  <a:gd name="connsiteY0" fmla="*/ 2185103 h 2185103"/>
                  <a:gd name="connsiteX1" fmla="*/ 0 w 1260031"/>
                  <a:gd name="connsiteY1" fmla="*/ 70086 h 2185103"/>
                  <a:gd name="connsiteX2" fmla="*/ 1252579 w 1260031"/>
                  <a:gd name="connsiteY2" fmla="*/ 1778668 h 2185103"/>
                  <a:gd name="connsiteX3" fmla="*/ 957146 w 1260031"/>
                  <a:gd name="connsiteY3" fmla="*/ 2185103 h 2185103"/>
                  <a:gd name="connsiteX0" fmla="*/ 957146 w 1260031"/>
                  <a:gd name="connsiteY0" fmla="*/ 2185103 h 2185103"/>
                  <a:gd name="connsiteX1" fmla="*/ 0 w 1260031"/>
                  <a:gd name="connsiteY1" fmla="*/ 70086 h 2185103"/>
                  <a:gd name="connsiteX2" fmla="*/ 1252579 w 1260031"/>
                  <a:gd name="connsiteY2" fmla="*/ 1778668 h 2185103"/>
                  <a:gd name="connsiteX3" fmla="*/ 957146 w 1260031"/>
                  <a:gd name="connsiteY3" fmla="*/ 2185103 h 2185103"/>
                  <a:gd name="connsiteX0" fmla="*/ 957146 w 1260031"/>
                  <a:gd name="connsiteY0" fmla="*/ 2228905 h 2228905"/>
                  <a:gd name="connsiteX1" fmla="*/ 0 w 1260031"/>
                  <a:gd name="connsiteY1" fmla="*/ 113888 h 2228905"/>
                  <a:gd name="connsiteX2" fmla="*/ 1252579 w 1260031"/>
                  <a:gd name="connsiteY2" fmla="*/ 1822470 h 2228905"/>
                  <a:gd name="connsiteX3" fmla="*/ 957146 w 1260031"/>
                  <a:gd name="connsiteY3" fmla="*/ 2228905 h 2228905"/>
                  <a:gd name="connsiteX0" fmla="*/ 957146 w 1260031"/>
                  <a:gd name="connsiteY0" fmla="*/ 2235258 h 2235258"/>
                  <a:gd name="connsiteX1" fmla="*/ 0 w 1260031"/>
                  <a:gd name="connsiteY1" fmla="*/ 120241 h 2235258"/>
                  <a:gd name="connsiteX2" fmla="*/ 1252579 w 1260031"/>
                  <a:gd name="connsiteY2" fmla="*/ 1828823 h 2235258"/>
                  <a:gd name="connsiteX3" fmla="*/ 957146 w 1260031"/>
                  <a:gd name="connsiteY3" fmla="*/ 2235258 h 2235258"/>
                  <a:gd name="connsiteX0" fmla="*/ 957146 w 1260031"/>
                  <a:gd name="connsiteY0" fmla="*/ 2204471 h 2204471"/>
                  <a:gd name="connsiteX1" fmla="*/ 0 w 1260031"/>
                  <a:gd name="connsiteY1" fmla="*/ 89454 h 2204471"/>
                  <a:gd name="connsiteX2" fmla="*/ 1252579 w 1260031"/>
                  <a:gd name="connsiteY2" fmla="*/ 1798036 h 2204471"/>
                  <a:gd name="connsiteX3" fmla="*/ 957146 w 1260031"/>
                  <a:gd name="connsiteY3" fmla="*/ 2204471 h 2204471"/>
                  <a:gd name="connsiteX0" fmla="*/ 957146 w 1260031"/>
                  <a:gd name="connsiteY0" fmla="*/ 2242999 h 2242999"/>
                  <a:gd name="connsiteX1" fmla="*/ 0 w 1260031"/>
                  <a:gd name="connsiteY1" fmla="*/ 127982 h 2242999"/>
                  <a:gd name="connsiteX2" fmla="*/ 1252579 w 1260031"/>
                  <a:gd name="connsiteY2" fmla="*/ 1836564 h 2242999"/>
                  <a:gd name="connsiteX3" fmla="*/ 957146 w 1260031"/>
                  <a:gd name="connsiteY3" fmla="*/ 2242999 h 2242999"/>
                  <a:gd name="connsiteX0" fmla="*/ 957146 w 1260031"/>
                  <a:gd name="connsiteY0" fmla="*/ 2245508 h 2245508"/>
                  <a:gd name="connsiteX1" fmla="*/ 0 w 1260031"/>
                  <a:gd name="connsiteY1" fmla="*/ 130491 h 2245508"/>
                  <a:gd name="connsiteX2" fmla="*/ 1252579 w 1260031"/>
                  <a:gd name="connsiteY2" fmla="*/ 1839073 h 2245508"/>
                  <a:gd name="connsiteX3" fmla="*/ 957146 w 1260031"/>
                  <a:gd name="connsiteY3" fmla="*/ 2245508 h 2245508"/>
                  <a:gd name="connsiteX0" fmla="*/ 957146 w 2008237"/>
                  <a:gd name="connsiteY0" fmla="*/ 2258169 h 2258169"/>
                  <a:gd name="connsiteX1" fmla="*/ 0 w 2008237"/>
                  <a:gd name="connsiteY1" fmla="*/ 143152 h 2258169"/>
                  <a:gd name="connsiteX2" fmla="*/ 2007287 w 2008237"/>
                  <a:gd name="connsiteY2" fmla="*/ 1632305 h 2258169"/>
                  <a:gd name="connsiteX3" fmla="*/ 957146 w 2008237"/>
                  <a:gd name="connsiteY3" fmla="*/ 2258169 h 2258169"/>
                  <a:gd name="connsiteX0" fmla="*/ 2409384 w 2471064"/>
                  <a:gd name="connsiteY0" fmla="*/ 1815986 h 1815986"/>
                  <a:gd name="connsiteX1" fmla="*/ 0 w 2471064"/>
                  <a:gd name="connsiteY1" fmla="*/ 143152 h 1815986"/>
                  <a:gd name="connsiteX2" fmla="*/ 2007287 w 2471064"/>
                  <a:gd name="connsiteY2" fmla="*/ 1632305 h 1815986"/>
                  <a:gd name="connsiteX3" fmla="*/ 2409384 w 2471064"/>
                  <a:gd name="connsiteY3" fmla="*/ 1815986 h 1815986"/>
                  <a:gd name="connsiteX0" fmla="*/ 2409384 w 2471064"/>
                  <a:gd name="connsiteY0" fmla="*/ 1815986 h 1815986"/>
                  <a:gd name="connsiteX1" fmla="*/ 0 w 2471064"/>
                  <a:gd name="connsiteY1" fmla="*/ 143152 h 1815986"/>
                  <a:gd name="connsiteX2" fmla="*/ 2007287 w 2471064"/>
                  <a:gd name="connsiteY2" fmla="*/ 1632305 h 1815986"/>
                  <a:gd name="connsiteX3" fmla="*/ 2409384 w 2471064"/>
                  <a:gd name="connsiteY3" fmla="*/ 1815986 h 1815986"/>
                  <a:gd name="connsiteX0" fmla="*/ 2409384 w 2409384"/>
                  <a:gd name="connsiteY0" fmla="*/ 1815986 h 1815986"/>
                  <a:gd name="connsiteX1" fmla="*/ 0 w 2409384"/>
                  <a:gd name="connsiteY1" fmla="*/ 143152 h 1815986"/>
                  <a:gd name="connsiteX2" fmla="*/ 2007287 w 2409384"/>
                  <a:gd name="connsiteY2" fmla="*/ 1632305 h 1815986"/>
                  <a:gd name="connsiteX3" fmla="*/ 2409384 w 2409384"/>
                  <a:gd name="connsiteY3" fmla="*/ 1815986 h 1815986"/>
                  <a:gd name="connsiteX0" fmla="*/ 2409384 w 2409384"/>
                  <a:gd name="connsiteY0" fmla="*/ 1815986 h 1815986"/>
                  <a:gd name="connsiteX1" fmla="*/ 0 w 2409384"/>
                  <a:gd name="connsiteY1" fmla="*/ 143152 h 1815986"/>
                  <a:gd name="connsiteX2" fmla="*/ 2007287 w 2409384"/>
                  <a:gd name="connsiteY2" fmla="*/ 1632305 h 1815986"/>
                  <a:gd name="connsiteX3" fmla="*/ 2409384 w 2409384"/>
                  <a:gd name="connsiteY3" fmla="*/ 1815986 h 1815986"/>
                  <a:gd name="connsiteX0" fmla="*/ 1786179 w 2046604"/>
                  <a:gd name="connsiteY0" fmla="*/ 1583258 h 1644795"/>
                  <a:gd name="connsiteX1" fmla="*/ 0 w 2046604"/>
                  <a:gd name="connsiteY1" fmla="*/ 143152 h 1644795"/>
                  <a:gd name="connsiteX2" fmla="*/ 2007287 w 2046604"/>
                  <a:gd name="connsiteY2" fmla="*/ 1632305 h 1644795"/>
                  <a:gd name="connsiteX3" fmla="*/ 1786179 w 2046604"/>
                  <a:gd name="connsiteY3" fmla="*/ 1583258 h 1644795"/>
                  <a:gd name="connsiteX0" fmla="*/ 1786179 w 2431477"/>
                  <a:gd name="connsiteY0" fmla="*/ 1572373 h 1814465"/>
                  <a:gd name="connsiteX1" fmla="*/ 0 w 2431477"/>
                  <a:gd name="connsiteY1" fmla="*/ 132267 h 1814465"/>
                  <a:gd name="connsiteX2" fmla="*/ 2407510 w 2431477"/>
                  <a:gd name="connsiteY2" fmla="*/ 1807603 h 1814465"/>
                  <a:gd name="connsiteX3" fmla="*/ 1786179 w 2431477"/>
                  <a:gd name="connsiteY3" fmla="*/ 1572373 h 1814465"/>
                  <a:gd name="connsiteX0" fmla="*/ 2072052 w 2440734"/>
                  <a:gd name="connsiteY0" fmla="*/ 1675438 h 1816736"/>
                  <a:gd name="connsiteX1" fmla="*/ 0 w 2440734"/>
                  <a:gd name="connsiteY1" fmla="*/ 132267 h 1816736"/>
                  <a:gd name="connsiteX2" fmla="*/ 2407510 w 2440734"/>
                  <a:gd name="connsiteY2" fmla="*/ 1807603 h 1816736"/>
                  <a:gd name="connsiteX3" fmla="*/ 2072052 w 2440734"/>
                  <a:gd name="connsiteY3" fmla="*/ 1675438 h 1816736"/>
                  <a:gd name="connsiteX0" fmla="*/ 2094923 w 2441797"/>
                  <a:gd name="connsiteY0" fmla="*/ 1652165 h 1816100"/>
                  <a:gd name="connsiteX1" fmla="*/ 0 w 2441797"/>
                  <a:gd name="connsiteY1" fmla="*/ 132267 h 1816100"/>
                  <a:gd name="connsiteX2" fmla="*/ 2407510 w 2441797"/>
                  <a:gd name="connsiteY2" fmla="*/ 1807603 h 1816100"/>
                  <a:gd name="connsiteX3" fmla="*/ 2094923 w 2441797"/>
                  <a:gd name="connsiteY3" fmla="*/ 1652165 h 1816100"/>
                  <a:gd name="connsiteX0" fmla="*/ 2094923 w 2409218"/>
                  <a:gd name="connsiteY0" fmla="*/ 1653251 h 1797778"/>
                  <a:gd name="connsiteX1" fmla="*/ 0 w 2409218"/>
                  <a:gd name="connsiteY1" fmla="*/ 133353 h 1797778"/>
                  <a:gd name="connsiteX2" fmla="*/ 2373206 w 2409218"/>
                  <a:gd name="connsiteY2" fmla="*/ 1788741 h 1797778"/>
                  <a:gd name="connsiteX3" fmla="*/ 2094923 w 2409218"/>
                  <a:gd name="connsiteY3" fmla="*/ 1653251 h 1797778"/>
                  <a:gd name="connsiteX0" fmla="*/ 2094923 w 2373205"/>
                  <a:gd name="connsiteY0" fmla="*/ 1653251 h 1788741"/>
                  <a:gd name="connsiteX1" fmla="*/ 0 w 2373205"/>
                  <a:gd name="connsiteY1" fmla="*/ 133353 h 1788741"/>
                  <a:gd name="connsiteX2" fmla="*/ 2373206 w 2373205"/>
                  <a:gd name="connsiteY2" fmla="*/ 1788741 h 1788741"/>
                  <a:gd name="connsiteX3" fmla="*/ 2094923 w 2373205"/>
                  <a:gd name="connsiteY3" fmla="*/ 1653251 h 1788741"/>
                  <a:gd name="connsiteX0" fmla="*/ 2094923 w 2373207"/>
                  <a:gd name="connsiteY0" fmla="*/ 1657164 h 1792654"/>
                  <a:gd name="connsiteX1" fmla="*/ 0 w 2373207"/>
                  <a:gd name="connsiteY1" fmla="*/ 137266 h 1792654"/>
                  <a:gd name="connsiteX2" fmla="*/ 2373206 w 2373207"/>
                  <a:gd name="connsiteY2" fmla="*/ 1792654 h 1792654"/>
                  <a:gd name="connsiteX3" fmla="*/ 2094923 w 2373207"/>
                  <a:gd name="connsiteY3" fmla="*/ 1657164 h 1792654"/>
                  <a:gd name="connsiteX0" fmla="*/ 2094923 w 2373205"/>
                  <a:gd name="connsiteY0" fmla="*/ 1674434 h 1809924"/>
                  <a:gd name="connsiteX1" fmla="*/ 0 w 2373205"/>
                  <a:gd name="connsiteY1" fmla="*/ 154536 h 1809924"/>
                  <a:gd name="connsiteX2" fmla="*/ 2373206 w 2373205"/>
                  <a:gd name="connsiteY2" fmla="*/ 1809924 h 1809924"/>
                  <a:gd name="connsiteX3" fmla="*/ 2094923 w 2373205"/>
                  <a:gd name="connsiteY3" fmla="*/ 1674434 h 1809924"/>
                  <a:gd name="connsiteX0" fmla="*/ 2094923 w 2373207"/>
                  <a:gd name="connsiteY0" fmla="*/ 1674434 h 1809924"/>
                  <a:gd name="connsiteX1" fmla="*/ 0 w 2373207"/>
                  <a:gd name="connsiteY1" fmla="*/ 154536 h 1809924"/>
                  <a:gd name="connsiteX2" fmla="*/ 2373206 w 2373207"/>
                  <a:gd name="connsiteY2" fmla="*/ 1809924 h 1809924"/>
                  <a:gd name="connsiteX3" fmla="*/ 2094923 w 2373207"/>
                  <a:gd name="connsiteY3" fmla="*/ 1674434 h 1809924"/>
                  <a:gd name="connsiteX0" fmla="*/ 2094923 w 2373205"/>
                  <a:gd name="connsiteY0" fmla="*/ 1674434 h 1809924"/>
                  <a:gd name="connsiteX1" fmla="*/ 0 w 2373205"/>
                  <a:gd name="connsiteY1" fmla="*/ 154536 h 1809924"/>
                  <a:gd name="connsiteX2" fmla="*/ 2373206 w 2373205"/>
                  <a:gd name="connsiteY2" fmla="*/ 1809924 h 1809924"/>
                  <a:gd name="connsiteX3" fmla="*/ 2094923 w 2373205"/>
                  <a:gd name="connsiteY3" fmla="*/ 1674434 h 1809924"/>
                  <a:gd name="connsiteX0" fmla="*/ 2094923 w 2373207"/>
                  <a:gd name="connsiteY0" fmla="*/ 1674434 h 1809924"/>
                  <a:gd name="connsiteX1" fmla="*/ 0 w 2373207"/>
                  <a:gd name="connsiteY1" fmla="*/ 154536 h 1809924"/>
                  <a:gd name="connsiteX2" fmla="*/ 2373206 w 2373207"/>
                  <a:gd name="connsiteY2" fmla="*/ 1809924 h 1809924"/>
                  <a:gd name="connsiteX3" fmla="*/ 2094923 w 2373207"/>
                  <a:gd name="connsiteY3" fmla="*/ 1674434 h 1809924"/>
                  <a:gd name="connsiteX0" fmla="*/ 2094923 w 2373205"/>
                  <a:gd name="connsiteY0" fmla="*/ 1674434 h 1809924"/>
                  <a:gd name="connsiteX1" fmla="*/ 0 w 2373205"/>
                  <a:gd name="connsiteY1" fmla="*/ 154536 h 1809924"/>
                  <a:gd name="connsiteX2" fmla="*/ 2373206 w 2373205"/>
                  <a:gd name="connsiteY2" fmla="*/ 1809924 h 1809924"/>
                  <a:gd name="connsiteX3" fmla="*/ 2094923 w 2373205"/>
                  <a:gd name="connsiteY3" fmla="*/ 1674434 h 1809924"/>
                  <a:gd name="connsiteX0" fmla="*/ 2094923 w 2373207"/>
                  <a:gd name="connsiteY0" fmla="*/ 1674434 h 1809924"/>
                  <a:gd name="connsiteX1" fmla="*/ 0 w 2373207"/>
                  <a:gd name="connsiteY1" fmla="*/ 154536 h 1809924"/>
                  <a:gd name="connsiteX2" fmla="*/ 2373206 w 2373207"/>
                  <a:gd name="connsiteY2" fmla="*/ 1809924 h 1809924"/>
                  <a:gd name="connsiteX3" fmla="*/ 2094923 w 2373207"/>
                  <a:gd name="connsiteY3" fmla="*/ 1674434 h 1809924"/>
                  <a:gd name="connsiteX0" fmla="*/ 2094923 w 2373205"/>
                  <a:gd name="connsiteY0" fmla="*/ 1674434 h 1809924"/>
                  <a:gd name="connsiteX1" fmla="*/ 0 w 2373205"/>
                  <a:gd name="connsiteY1" fmla="*/ 154536 h 1809924"/>
                  <a:gd name="connsiteX2" fmla="*/ 2373206 w 2373205"/>
                  <a:gd name="connsiteY2" fmla="*/ 1809924 h 1809924"/>
                  <a:gd name="connsiteX3" fmla="*/ 2094923 w 2373205"/>
                  <a:gd name="connsiteY3" fmla="*/ 1674434 h 1809924"/>
                  <a:gd name="connsiteX0" fmla="*/ 1849976 w 2373207"/>
                  <a:gd name="connsiteY0" fmla="*/ 1591352 h 1809924"/>
                  <a:gd name="connsiteX1" fmla="*/ 0 w 2373207"/>
                  <a:gd name="connsiteY1" fmla="*/ 154536 h 1809924"/>
                  <a:gd name="connsiteX2" fmla="*/ 2373206 w 2373207"/>
                  <a:gd name="connsiteY2" fmla="*/ 1809924 h 1809924"/>
                  <a:gd name="connsiteX3" fmla="*/ 1849976 w 2373207"/>
                  <a:gd name="connsiteY3" fmla="*/ 1591352 h 1809924"/>
                  <a:gd name="connsiteX0" fmla="*/ 1849976 w 2373205"/>
                  <a:gd name="connsiteY0" fmla="*/ 1591352 h 1809924"/>
                  <a:gd name="connsiteX1" fmla="*/ 0 w 2373205"/>
                  <a:gd name="connsiteY1" fmla="*/ 154536 h 1809924"/>
                  <a:gd name="connsiteX2" fmla="*/ 2373206 w 2373205"/>
                  <a:gd name="connsiteY2" fmla="*/ 1809924 h 1809924"/>
                  <a:gd name="connsiteX3" fmla="*/ 1849976 w 2373205"/>
                  <a:gd name="connsiteY3" fmla="*/ 1591352 h 1809924"/>
                  <a:gd name="connsiteX0" fmla="*/ 1849976 w 2199702"/>
                  <a:gd name="connsiteY0" fmla="*/ 1571752 h 2146391"/>
                  <a:gd name="connsiteX1" fmla="*/ 0 w 2199702"/>
                  <a:gd name="connsiteY1" fmla="*/ 134936 h 2146391"/>
                  <a:gd name="connsiteX2" fmla="*/ 2199702 w 2199702"/>
                  <a:gd name="connsiteY2" fmla="*/ 2146391 h 2146391"/>
                  <a:gd name="connsiteX3" fmla="*/ 1849976 w 2199702"/>
                  <a:gd name="connsiteY3" fmla="*/ 1571752 h 2146391"/>
                  <a:gd name="connsiteX0" fmla="*/ 1849976 w 2444906"/>
                  <a:gd name="connsiteY0" fmla="*/ 1571752 h 2209322"/>
                  <a:gd name="connsiteX1" fmla="*/ 0 w 2444906"/>
                  <a:gd name="connsiteY1" fmla="*/ 134936 h 2209322"/>
                  <a:gd name="connsiteX2" fmla="*/ 2199702 w 2444906"/>
                  <a:gd name="connsiteY2" fmla="*/ 2146391 h 2209322"/>
                  <a:gd name="connsiteX3" fmla="*/ 2401280 w 2444906"/>
                  <a:gd name="connsiteY3" fmla="*/ 1762773 h 2209322"/>
                  <a:gd name="connsiteX4" fmla="*/ 1849976 w 2444906"/>
                  <a:gd name="connsiteY4" fmla="*/ 1571752 h 2209322"/>
                  <a:gd name="connsiteX0" fmla="*/ 2023482 w 2444906"/>
                  <a:gd name="connsiteY0" fmla="*/ 1280964 h 2209322"/>
                  <a:gd name="connsiteX1" fmla="*/ 0 w 2444906"/>
                  <a:gd name="connsiteY1" fmla="*/ 134936 h 2209322"/>
                  <a:gd name="connsiteX2" fmla="*/ 2199702 w 2444906"/>
                  <a:gd name="connsiteY2" fmla="*/ 2146391 h 2209322"/>
                  <a:gd name="connsiteX3" fmla="*/ 2401280 w 2444906"/>
                  <a:gd name="connsiteY3" fmla="*/ 1762773 h 2209322"/>
                  <a:gd name="connsiteX4" fmla="*/ 2023482 w 2444906"/>
                  <a:gd name="connsiteY4" fmla="*/ 1280964 h 2209322"/>
                  <a:gd name="connsiteX0" fmla="*/ 2023482 w 2940845"/>
                  <a:gd name="connsiteY0" fmla="*/ 1334596 h 1836166"/>
                  <a:gd name="connsiteX1" fmla="*/ 0 w 2940845"/>
                  <a:gd name="connsiteY1" fmla="*/ 188568 h 1836166"/>
                  <a:gd name="connsiteX2" fmla="*/ 2863104 w 2940845"/>
                  <a:gd name="connsiteY2" fmla="*/ 1398872 h 1836166"/>
                  <a:gd name="connsiteX3" fmla="*/ 2401280 w 2940845"/>
                  <a:gd name="connsiteY3" fmla="*/ 1816405 h 1836166"/>
                  <a:gd name="connsiteX4" fmla="*/ 2023482 w 2940845"/>
                  <a:gd name="connsiteY4" fmla="*/ 1334596 h 1836166"/>
                  <a:gd name="connsiteX0" fmla="*/ 2023482 w 2924162"/>
                  <a:gd name="connsiteY0" fmla="*/ 1334596 h 2235056"/>
                  <a:gd name="connsiteX1" fmla="*/ 0 w 2924162"/>
                  <a:gd name="connsiteY1" fmla="*/ 188568 h 2235056"/>
                  <a:gd name="connsiteX2" fmla="*/ 2863104 w 2924162"/>
                  <a:gd name="connsiteY2" fmla="*/ 1398872 h 2235056"/>
                  <a:gd name="connsiteX3" fmla="*/ 2146126 w 2924162"/>
                  <a:gd name="connsiteY3" fmla="*/ 2225882 h 2235056"/>
                  <a:gd name="connsiteX4" fmla="*/ 2023482 w 2924162"/>
                  <a:gd name="connsiteY4" fmla="*/ 1334596 h 2235056"/>
                  <a:gd name="connsiteX0" fmla="*/ 1778532 w 2924162"/>
                  <a:gd name="connsiteY0" fmla="*/ 1423613 h 2235056"/>
                  <a:gd name="connsiteX1" fmla="*/ 0 w 2924162"/>
                  <a:gd name="connsiteY1" fmla="*/ 188568 h 2235056"/>
                  <a:gd name="connsiteX2" fmla="*/ 2863104 w 2924162"/>
                  <a:gd name="connsiteY2" fmla="*/ 1398872 h 2235056"/>
                  <a:gd name="connsiteX3" fmla="*/ 2146126 w 2924162"/>
                  <a:gd name="connsiteY3" fmla="*/ 2225882 h 2235056"/>
                  <a:gd name="connsiteX4" fmla="*/ 1778532 w 2924162"/>
                  <a:gd name="connsiteY4" fmla="*/ 1423613 h 2235056"/>
                  <a:gd name="connsiteX0" fmla="*/ 1778532 w 2574901"/>
                  <a:gd name="connsiteY0" fmla="*/ 1388470 h 2213871"/>
                  <a:gd name="connsiteX1" fmla="*/ 0 w 2574901"/>
                  <a:gd name="connsiteY1" fmla="*/ 153425 h 2213871"/>
                  <a:gd name="connsiteX2" fmla="*/ 2485477 w 2574901"/>
                  <a:gd name="connsiteY2" fmla="*/ 1826616 h 2213871"/>
                  <a:gd name="connsiteX3" fmla="*/ 2146126 w 2574901"/>
                  <a:gd name="connsiteY3" fmla="*/ 2190739 h 2213871"/>
                  <a:gd name="connsiteX4" fmla="*/ 1778532 w 2574901"/>
                  <a:gd name="connsiteY4" fmla="*/ 1388470 h 2213871"/>
                  <a:gd name="connsiteX0" fmla="*/ 1778532 w 2574901"/>
                  <a:gd name="connsiteY0" fmla="*/ 1388470 h 2213871"/>
                  <a:gd name="connsiteX1" fmla="*/ 0 w 2574901"/>
                  <a:gd name="connsiteY1" fmla="*/ 153425 h 2213871"/>
                  <a:gd name="connsiteX2" fmla="*/ 2485477 w 2574901"/>
                  <a:gd name="connsiteY2" fmla="*/ 1826616 h 2213871"/>
                  <a:gd name="connsiteX3" fmla="*/ 2146126 w 2574901"/>
                  <a:gd name="connsiteY3" fmla="*/ 2190739 h 2213871"/>
                  <a:gd name="connsiteX4" fmla="*/ 1778532 w 2574901"/>
                  <a:gd name="connsiteY4" fmla="*/ 1388470 h 2213871"/>
                  <a:gd name="connsiteX0" fmla="*/ 1778532 w 2574901"/>
                  <a:gd name="connsiteY0" fmla="*/ 1388470 h 2213871"/>
                  <a:gd name="connsiteX1" fmla="*/ 0 w 2574901"/>
                  <a:gd name="connsiteY1" fmla="*/ 153425 h 2213871"/>
                  <a:gd name="connsiteX2" fmla="*/ 2485477 w 2574901"/>
                  <a:gd name="connsiteY2" fmla="*/ 1826616 h 2213871"/>
                  <a:gd name="connsiteX3" fmla="*/ 2146126 w 2574901"/>
                  <a:gd name="connsiteY3" fmla="*/ 2190739 h 2213871"/>
                  <a:gd name="connsiteX4" fmla="*/ 1778532 w 2574901"/>
                  <a:gd name="connsiteY4" fmla="*/ 1388470 h 2213871"/>
                  <a:gd name="connsiteX0" fmla="*/ 1778532 w 2573200"/>
                  <a:gd name="connsiteY0" fmla="*/ 1388470 h 2222419"/>
                  <a:gd name="connsiteX1" fmla="*/ 0 w 2573200"/>
                  <a:gd name="connsiteY1" fmla="*/ 153425 h 2222419"/>
                  <a:gd name="connsiteX2" fmla="*/ 2485477 w 2573200"/>
                  <a:gd name="connsiteY2" fmla="*/ 1826616 h 2222419"/>
                  <a:gd name="connsiteX3" fmla="*/ 2130300 w 2573200"/>
                  <a:gd name="connsiteY3" fmla="*/ 2199943 h 2222419"/>
                  <a:gd name="connsiteX4" fmla="*/ 1778532 w 2573200"/>
                  <a:gd name="connsiteY4" fmla="*/ 1388470 h 2222419"/>
                  <a:gd name="connsiteX0" fmla="*/ 1778532 w 2517113"/>
                  <a:gd name="connsiteY0" fmla="*/ 1392269 h 2222688"/>
                  <a:gd name="connsiteX1" fmla="*/ 0 w 2517113"/>
                  <a:gd name="connsiteY1" fmla="*/ 157224 h 2222688"/>
                  <a:gd name="connsiteX2" fmla="*/ 2422172 w 2517113"/>
                  <a:gd name="connsiteY2" fmla="*/ 1770596 h 2222688"/>
                  <a:gd name="connsiteX3" fmla="*/ 2130300 w 2517113"/>
                  <a:gd name="connsiteY3" fmla="*/ 2203742 h 2222688"/>
                  <a:gd name="connsiteX4" fmla="*/ 1778532 w 2517113"/>
                  <a:gd name="connsiteY4" fmla="*/ 1392269 h 2222688"/>
                  <a:gd name="connsiteX0" fmla="*/ 1778532 w 2426329"/>
                  <a:gd name="connsiteY0" fmla="*/ 1392269 h 2223367"/>
                  <a:gd name="connsiteX1" fmla="*/ 0 w 2426329"/>
                  <a:gd name="connsiteY1" fmla="*/ 157224 h 2223367"/>
                  <a:gd name="connsiteX2" fmla="*/ 2422172 w 2426329"/>
                  <a:gd name="connsiteY2" fmla="*/ 1770596 h 2223367"/>
                  <a:gd name="connsiteX3" fmla="*/ 2130300 w 2426329"/>
                  <a:gd name="connsiteY3" fmla="*/ 2203742 h 2223367"/>
                  <a:gd name="connsiteX4" fmla="*/ 1778532 w 2426329"/>
                  <a:gd name="connsiteY4" fmla="*/ 1392269 h 2223367"/>
                  <a:gd name="connsiteX0" fmla="*/ 1778532 w 2387382"/>
                  <a:gd name="connsiteY0" fmla="*/ 1389620 h 2223200"/>
                  <a:gd name="connsiteX1" fmla="*/ 0 w 2387382"/>
                  <a:gd name="connsiteY1" fmla="*/ 154575 h 2223200"/>
                  <a:gd name="connsiteX2" fmla="*/ 2382607 w 2387382"/>
                  <a:gd name="connsiteY2" fmla="*/ 1809361 h 2223200"/>
                  <a:gd name="connsiteX3" fmla="*/ 2130300 w 2387382"/>
                  <a:gd name="connsiteY3" fmla="*/ 2201093 h 2223200"/>
                  <a:gd name="connsiteX4" fmla="*/ 1778532 w 2387382"/>
                  <a:gd name="connsiteY4" fmla="*/ 1389620 h 2223200"/>
                  <a:gd name="connsiteX0" fmla="*/ 1778532 w 2387382"/>
                  <a:gd name="connsiteY0" fmla="*/ 1389892 h 2223472"/>
                  <a:gd name="connsiteX1" fmla="*/ 0 w 2387382"/>
                  <a:gd name="connsiteY1" fmla="*/ 154847 h 2223472"/>
                  <a:gd name="connsiteX2" fmla="*/ 2382607 w 2387382"/>
                  <a:gd name="connsiteY2" fmla="*/ 1809633 h 2223472"/>
                  <a:gd name="connsiteX3" fmla="*/ 2130300 w 2387382"/>
                  <a:gd name="connsiteY3" fmla="*/ 2201365 h 2223472"/>
                  <a:gd name="connsiteX4" fmla="*/ 1778532 w 2387382"/>
                  <a:gd name="connsiteY4" fmla="*/ 1389892 h 2223472"/>
                  <a:gd name="connsiteX0" fmla="*/ 1778532 w 2402050"/>
                  <a:gd name="connsiteY0" fmla="*/ 1389892 h 2223472"/>
                  <a:gd name="connsiteX1" fmla="*/ 0 w 2402050"/>
                  <a:gd name="connsiteY1" fmla="*/ 154847 h 2223472"/>
                  <a:gd name="connsiteX2" fmla="*/ 2382607 w 2402050"/>
                  <a:gd name="connsiteY2" fmla="*/ 1809633 h 2223472"/>
                  <a:gd name="connsiteX3" fmla="*/ 2130300 w 2402050"/>
                  <a:gd name="connsiteY3" fmla="*/ 2201365 h 2223472"/>
                  <a:gd name="connsiteX4" fmla="*/ 1778532 w 2402050"/>
                  <a:gd name="connsiteY4" fmla="*/ 1389892 h 2223472"/>
                  <a:gd name="connsiteX0" fmla="*/ 1778532 w 2410379"/>
                  <a:gd name="connsiteY0" fmla="*/ 1389892 h 2201365"/>
                  <a:gd name="connsiteX1" fmla="*/ 0 w 2410379"/>
                  <a:gd name="connsiteY1" fmla="*/ 154847 h 2201365"/>
                  <a:gd name="connsiteX2" fmla="*/ 2382607 w 2410379"/>
                  <a:gd name="connsiteY2" fmla="*/ 1809633 h 2201365"/>
                  <a:gd name="connsiteX3" fmla="*/ 2130300 w 2410379"/>
                  <a:gd name="connsiteY3" fmla="*/ 2201365 h 2201365"/>
                  <a:gd name="connsiteX4" fmla="*/ 1778532 w 2410379"/>
                  <a:gd name="connsiteY4" fmla="*/ 1389892 h 2201365"/>
                  <a:gd name="connsiteX0" fmla="*/ 1778532 w 2429203"/>
                  <a:gd name="connsiteY0" fmla="*/ 1389892 h 2201365"/>
                  <a:gd name="connsiteX1" fmla="*/ 0 w 2429203"/>
                  <a:gd name="connsiteY1" fmla="*/ 154847 h 2201365"/>
                  <a:gd name="connsiteX2" fmla="*/ 2382607 w 2429203"/>
                  <a:gd name="connsiteY2" fmla="*/ 1809633 h 2201365"/>
                  <a:gd name="connsiteX3" fmla="*/ 2130300 w 2429203"/>
                  <a:gd name="connsiteY3" fmla="*/ 2201365 h 2201365"/>
                  <a:gd name="connsiteX4" fmla="*/ 1778532 w 2429203"/>
                  <a:gd name="connsiteY4" fmla="*/ 1389892 h 2201365"/>
                  <a:gd name="connsiteX0" fmla="*/ 1778532 w 2429205"/>
                  <a:gd name="connsiteY0" fmla="*/ 1395556 h 2207029"/>
                  <a:gd name="connsiteX1" fmla="*/ 0 w 2429205"/>
                  <a:gd name="connsiteY1" fmla="*/ 160511 h 2207029"/>
                  <a:gd name="connsiteX2" fmla="*/ 2382607 w 2429205"/>
                  <a:gd name="connsiteY2" fmla="*/ 1815297 h 2207029"/>
                  <a:gd name="connsiteX3" fmla="*/ 2130300 w 2429205"/>
                  <a:gd name="connsiteY3" fmla="*/ 2207029 h 2207029"/>
                  <a:gd name="connsiteX4" fmla="*/ 1778532 w 2429205"/>
                  <a:gd name="connsiteY4" fmla="*/ 1395556 h 2207029"/>
                  <a:gd name="connsiteX0" fmla="*/ 1723139 w 2429203"/>
                  <a:gd name="connsiteY0" fmla="*/ 1390955 h 2207029"/>
                  <a:gd name="connsiteX1" fmla="*/ 0 w 2429203"/>
                  <a:gd name="connsiteY1" fmla="*/ 160511 h 2207029"/>
                  <a:gd name="connsiteX2" fmla="*/ 2382607 w 2429203"/>
                  <a:gd name="connsiteY2" fmla="*/ 1815297 h 2207029"/>
                  <a:gd name="connsiteX3" fmla="*/ 2130300 w 2429203"/>
                  <a:gd name="connsiteY3" fmla="*/ 2207029 h 2207029"/>
                  <a:gd name="connsiteX4" fmla="*/ 1723139 w 2429203"/>
                  <a:gd name="connsiteY4" fmla="*/ 1390955 h 2207029"/>
                  <a:gd name="connsiteX0" fmla="*/ 1723139 w 2429205"/>
                  <a:gd name="connsiteY0" fmla="*/ 1390955 h 2207029"/>
                  <a:gd name="connsiteX1" fmla="*/ 0 w 2429205"/>
                  <a:gd name="connsiteY1" fmla="*/ 160511 h 2207029"/>
                  <a:gd name="connsiteX2" fmla="*/ 2382607 w 2429205"/>
                  <a:gd name="connsiteY2" fmla="*/ 1815297 h 2207029"/>
                  <a:gd name="connsiteX3" fmla="*/ 2130300 w 2429205"/>
                  <a:gd name="connsiteY3" fmla="*/ 2207029 h 2207029"/>
                  <a:gd name="connsiteX4" fmla="*/ 1723139 w 2429205"/>
                  <a:gd name="connsiteY4" fmla="*/ 1390955 h 2207029"/>
                  <a:gd name="connsiteX0" fmla="*/ 1723139 w 2429203"/>
                  <a:gd name="connsiteY0" fmla="*/ 1390955 h 2207029"/>
                  <a:gd name="connsiteX1" fmla="*/ 0 w 2429203"/>
                  <a:gd name="connsiteY1" fmla="*/ 160511 h 2207029"/>
                  <a:gd name="connsiteX2" fmla="*/ 2382607 w 2429203"/>
                  <a:gd name="connsiteY2" fmla="*/ 1815297 h 2207029"/>
                  <a:gd name="connsiteX3" fmla="*/ 2130300 w 2429203"/>
                  <a:gd name="connsiteY3" fmla="*/ 2207029 h 2207029"/>
                  <a:gd name="connsiteX4" fmla="*/ 1723139 w 2429203"/>
                  <a:gd name="connsiteY4" fmla="*/ 1390955 h 2207029"/>
                  <a:gd name="connsiteX0" fmla="*/ 1723139 w 2429205"/>
                  <a:gd name="connsiteY0" fmla="*/ 1390955 h 2207029"/>
                  <a:gd name="connsiteX1" fmla="*/ 0 w 2429205"/>
                  <a:gd name="connsiteY1" fmla="*/ 160511 h 2207029"/>
                  <a:gd name="connsiteX2" fmla="*/ 2382607 w 2429205"/>
                  <a:gd name="connsiteY2" fmla="*/ 1815297 h 2207029"/>
                  <a:gd name="connsiteX3" fmla="*/ 2130300 w 2429205"/>
                  <a:gd name="connsiteY3" fmla="*/ 2207029 h 2207029"/>
                  <a:gd name="connsiteX4" fmla="*/ 1723139 w 2429205"/>
                  <a:gd name="connsiteY4" fmla="*/ 1390955 h 2207029"/>
                  <a:gd name="connsiteX0" fmla="*/ 1723139 w 2429203"/>
                  <a:gd name="connsiteY0" fmla="*/ 1390955 h 2207029"/>
                  <a:gd name="connsiteX1" fmla="*/ 0 w 2429203"/>
                  <a:gd name="connsiteY1" fmla="*/ 160511 h 2207029"/>
                  <a:gd name="connsiteX2" fmla="*/ 2382607 w 2429203"/>
                  <a:gd name="connsiteY2" fmla="*/ 1815297 h 2207029"/>
                  <a:gd name="connsiteX3" fmla="*/ 2130300 w 2429203"/>
                  <a:gd name="connsiteY3" fmla="*/ 2207029 h 2207029"/>
                  <a:gd name="connsiteX4" fmla="*/ 1723139 w 2429203"/>
                  <a:gd name="connsiteY4" fmla="*/ 1390955 h 2207029"/>
                  <a:gd name="connsiteX0" fmla="*/ 1723139 w 2429205"/>
                  <a:gd name="connsiteY0" fmla="*/ 1390955 h 2207029"/>
                  <a:gd name="connsiteX1" fmla="*/ 0 w 2429205"/>
                  <a:gd name="connsiteY1" fmla="*/ 160511 h 2207029"/>
                  <a:gd name="connsiteX2" fmla="*/ 2382607 w 2429205"/>
                  <a:gd name="connsiteY2" fmla="*/ 1815297 h 2207029"/>
                  <a:gd name="connsiteX3" fmla="*/ 2130300 w 2429205"/>
                  <a:gd name="connsiteY3" fmla="*/ 2207029 h 2207029"/>
                  <a:gd name="connsiteX4" fmla="*/ 1723139 w 2429205"/>
                  <a:gd name="connsiteY4" fmla="*/ 1390955 h 2207029"/>
                  <a:gd name="connsiteX0" fmla="*/ 1675661 w 2429203"/>
                  <a:gd name="connsiteY0" fmla="*/ 1395557 h 2207029"/>
                  <a:gd name="connsiteX1" fmla="*/ 0 w 2429203"/>
                  <a:gd name="connsiteY1" fmla="*/ 160511 h 2207029"/>
                  <a:gd name="connsiteX2" fmla="*/ 2382607 w 2429203"/>
                  <a:gd name="connsiteY2" fmla="*/ 1815297 h 2207029"/>
                  <a:gd name="connsiteX3" fmla="*/ 2130300 w 2429203"/>
                  <a:gd name="connsiteY3" fmla="*/ 2207029 h 2207029"/>
                  <a:gd name="connsiteX4" fmla="*/ 1675661 w 2429203"/>
                  <a:gd name="connsiteY4" fmla="*/ 1395557 h 2207029"/>
                  <a:gd name="connsiteX0" fmla="*/ 1675661 w 2429205"/>
                  <a:gd name="connsiteY0" fmla="*/ 1395557 h 2207029"/>
                  <a:gd name="connsiteX1" fmla="*/ 0 w 2429205"/>
                  <a:gd name="connsiteY1" fmla="*/ 160511 h 2207029"/>
                  <a:gd name="connsiteX2" fmla="*/ 2382607 w 2429205"/>
                  <a:gd name="connsiteY2" fmla="*/ 1815297 h 2207029"/>
                  <a:gd name="connsiteX3" fmla="*/ 2130300 w 2429205"/>
                  <a:gd name="connsiteY3" fmla="*/ 2207029 h 2207029"/>
                  <a:gd name="connsiteX4" fmla="*/ 1675661 w 2429205"/>
                  <a:gd name="connsiteY4" fmla="*/ 1395557 h 2207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9205" h="2207029">
                    <a:moveTo>
                      <a:pt x="1675661" y="1395557"/>
                    </a:moveTo>
                    <a:cubicBezTo>
                      <a:pt x="1206416" y="697854"/>
                      <a:pt x="799562" y="-49612"/>
                      <a:pt x="0" y="160511"/>
                    </a:cubicBezTo>
                    <a:cubicBezTo>
                      <a:pt x="893319" y="-545611"/>
                      <a:pt x="1994292" y="1274640"/>
                      <a:pt x="2382607" y="1815297"/>
                    </a:cubicBezTo>
                    <a:cubicBezTo>
                      <a:pt x="2526492" y="1975093"/>
                      <a:pt x="2307284" y="2123342"/>
                      <a:pt x="2130300" y="2207029"/>
                    </a:cubicBezTo>
                    <a:cubicBezTo>
                      <a:pt x="2072012" y="2111256"/>
                      <a:pt x="1892605" y="1762549"/>
                      <a:pt x="1675661" y="139555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0090"/>
                  </a:gs>
                  <a:gs pos="30000">
                    <a:srgbClr val="FFFFFF"/>
                  </a:gs>
                </a:gsLst>
                <a:lin ang="19800000" scaled="0"/>
                <a:tileRect/>
              </a:gra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59" name="Straight Arrow Connector 3158">
                <a:extLst>
                  <a:ext uri="{FF2B5EF4-FFF2-40B4-BE49-F238E27FC236}">
                    <a16:creationId xmlns:a16="http://schemas.microsoft.com/office/drawing/2014/main" id="{D2118432-13E8-0EF3-8C56-32DC80A86547}"/>
                  </a:ext>
                </a:extLst>
              </p:cNvPr>
              <p:cNvCxnSpPr/>
              <p:nvPr/>
            </p:nvCxnSpPr>
            <p:spPr>
              <a:xfrm flipV="1">
                <a:off x="2258064" y="1573755"/>
                <a:ext cx="331452" cy="1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0" name="Straight Arrow Connector 3159">
                <a:extLst>
                  <a:ext uri="{FF2B5EF4-FFF2-40B4-BE49-F238E27FC236}">
                    <a16:creationId xmlns:a16="http://schemas.microsoft.com/office/drawing/2014/main" id="{899AA36C-409E-BBA7-A792-0334F6D0CFC3}"/>
                  </a:ext>
                </a:extLst>
              </p:cNvPr>
              <p:cNvCxnSpPr/>
              <p:nvPr/>
            </p:nvCxnSpPr>
            <p:spPr>
              <a:xfrm>
                <a:off x="2856810" y="1635404"/>
                <a:ext cx="346031" cy="66596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1" name="Straight Arrow Connector 3160">
                <a:extLst>
                  <a:ext uri="{FF2B5EF4-FFF2-40B4-BE49-F238E27FC236}">
                    <a16:creationId xmlns:a16="http://schemas.microsoft.com/office/drawing/2014/main" id="{1F1E77F2-7DDA-C78A-BD35-9EE20EC79821}"/>
                  </a:ext>
                </a:extLst>
              </p:cNvPr>
              <p:cNvCxnSpPr/>
              <p:nvPr/>
            </p:nvCxnSpPr>
            <p:spPr>
              <a:xfrm flipH="1">
                <a:off x="1866771" y="1723720"/>
                <a:ext cx="308872" cy="41637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62" name="Freeform 3161">
                <a:extLst>
                  <a:ext uri="{FF2B5EF4-FFF2-40B4-BE49-F238E27FC236}">
                    <a16:creationId xmlns:a16="http://schemas.microsoft.com/office/drawing/2014/main" id="{1D0A791E-85AB-D423-385A-58082DF24578}"/>
                  </a:ext>
                </a:extLst>
              </p:cNvPr>
              <p:cNvSpPr/>
              <p:nvPr/>
            </p:nvSpPr>
            <p:spPr>
              <a:xfrm flipH="1">
                <a:off x="1469395" y="301662"/>
                <a:ext cx="744878" cy="2084609"/>
              </a:xfrm>
              <a:custGeom>
                <a:avLst/>
                <a:gdLst>
                  <a:gd name="connsiteX0" fmla="*/ 0 w 1981519"/>
                  <a:gd name="connsiteY0" fmla="*/ 1653302 h 1697097"/>
                  <a:gd name="connsiteX1" fmla="*/ 952443 w 1981519"/>
                  <a:gd name="connsiteY1" fmla="*/ 47 h 1697097"/>
                  <a:gd name="connsiteX2" fmla="*/ 1981519 w 1981519"/>
                  <a:gd name="connsiteY2" fmla="*/ 1697097 h 1697097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3" fmla="*/ 0 w 1981519"/>
                  <a:gd name="connsiteY3" fmla="*/ 1653261 h 1697056"/>
                  <a:gd name="connsiteX0" fmla="*/ 0 w 1981519"/>
                  <a:gd name="connsiteY0" fmla="*/ 1653261 h 1761192"/>
                  <a:gd name="connsiteX1" fmla="*/ 952443 w 1981519"/>
                  <a:gd name="connsiteY1" fmla="*/ 6 h 1761192"/>
                  <a:gd name="connsiteX2" fmla="*/ 1981519 w 1981519"/>
                  <a:gd name="connsiteY2" fmla="*/ 1697056 h 1761192"/>
                  <a:gd name="connsiteX3" fmla="*/ 0 w 1981519"/>
                  <a:gd name="connsiteY3" fmla="*/ 1653261 h 1761192"/>
                  <a:gd name="connsiteX0" fmla="*/ 0 w 1981519"/>
                  <a:gd name="connsiteY0" fmla="*/ 1653261 h 1811233"/>
                  <a:gd name="connsiteX1" fmla="*/ 952443 w 1981519"/>
                  <a:gd name="connsiteY1" fmla="*/ 6 h 1811233"/>
                  <a:gd name="connsiteX2" fmla="*/ 1981519 w 1981519"/>
                  <a:gd name="connsiteY2" fmla="*/ 1697056 h 1811233"/>
                  <a:gd name="connsiteX3" fmla="*/ 0 w 1981519"/>
                  <a:gd name="connsiteY3" fmla="*/ 1653261 h 1811233"/>
                  <a:gd name="connsiteX0" fmla="*/ 0 w 1981519"/>
                  <a:gd name="connsiteY0" fmla="*/ 1698830 h 1856802"/>
                  <a:gd name="connsiteX1" fmla="*/ 952443 w 1981519"/>
                  <a:gd name="connsiteY1" fmla="*/ 45575 h 1856802"/>
                  <a:gd name="connsiteX2" fmla="*/ 1981519 w 1981519"/>
                  <a:gd name="connsiteY2" fmla="*/ 1742625 h 1856802"/>
                  <a:gd name="connsiteX3" fmla="*/ 0 w 1981519"/>
                  <a:gd name="connsiteY3" fmla="*/ 1698830 h 1856802"/>
                  <a:gd name="connsiteX0" fmla="*/ 0 w 1981519"/>
                  <a:gd name="connsiteY0" fmla="*/ 1681871 h 1839843"/>
                  <a:gd name="connsiteX1" fmla="*/ 952443 w 1981519"/>
                  <a:gd name="connsiteY1" fmla="*/ 28616 h 1839843"/>
                  <a:gd name="connsiteX2" fmla="*/ 1981519 w 1981519"/>
                  <a:gd name="connsiteY2" fmla="*/ 1725666 h 1839843"/>
                  <a:gd name="connsiteX3" fmla="*/ 0 w 1981519"/>
                  <a:gd name="connsiteY3" fmla="*/ 1681871 h 1839843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779441 h 1937413"/>
                  <a:gd name="connsiteX1" fmla="*/ 952443 w 1981519"/>
                  <a:gd name="connsiteY1" fmla="*/ 126186 h 1937413"/>
                  <a:gd name="connsiteX2" fmla="*/ 1981519 w 1981519"/>
                  <a:gd name="connsiteY2" fmla="*/ 1823236 h 1937413"/>
                  <a:gd name="connsiteX3" fmla="*/ 0 w 1981519"/>
                  <a:gd name="connsiteY3" fmla="*/ 1779441 h 1937413"/>
                  <a:gd name="connsiteX0" fmla="*/ 0 w 1981519"/>
                  <a:gd name="connsiteY0" fmla="*/ 1801017 h 1958989"/>
                  <a:gd name="connsiteX1" fmla="*/ 952443 w 1981519"/>
                  <a:gd name="connsiteY1" fmla="*/ 147762 h 1958989"/>
                  <a:gd name="connsiteX2" fmla="*/ 1981519 w 1981519"/>
                  <a:gd name="connsiteY2" fmla="*/ 1844812 h 1958989"/>
                  <a:gd name="connsiteX3" fmla="*/ 0 w 1981519"/>
                  <a:gd name="connsiteY3" fmla="*/ 1801017 h 1958989"/>
                  <a:gd name="connsiteX0" fmla="*/ 0 w 1981519"/>
                  <a:gd name="connsiteY0" fmla="*/ 1816188 h 1974160"/>
                  <a:gd name="connsiteX1" fmla="*/ 952443 w 1981519"/>
                  <a:gd name="connsiteY1" fmla="*/ 162933 h 1974160"/>
                  <a:gd name="connsiteX2" fmla="*/ 1981519 w 1981519"/>
                  <a:gd name="connsiteY2" fmla="*/ 1859983 h 1974160"/>
                  <a:gd name="connsiteX3" fmla="*/ 0 w 1981519"/>
                  <a:gd name="connsiteY3" fmla="*/ 1816188 h 1974160"/>
                  <a:gd name="connsiteX0" fmla="*/ 0 w 2441320"/>
                  <a:gd name="connsiteY0" fmla="*/ 1846583 h 1987633"/>
                  <a:gd name="connsiteX1" fmla="*/ 1412244 w 2441320"/>
                  <a:gd name="connsiteY1" fmla="*/ 160482 h 1987633"/>
                  <a:gd name="connsiteX2" fmla="*/ 2441320 w 2441320"/>
                  <a:gd name="connsiteY2" fmla="*/ 1857532 h 1987633"/>
                  <a:gd name="connsiteX3" fmla="*/ 0 w 2441320"/>
                  <a:gd name="connsiteY3" fmla="*/ 1846583 h 1987633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989992"/>
                  <a:gd name="connsiteY0" fmla="*/ 1846583 h 1977586"/>
                  <a:gd name="connsiteX1" fmla="*/ 1412244 w 2989992"/>
                  <a:gd name="connsiteY1" fmla="*/ 160482 h 1977586"/>
                  <a:gd name="connsiteX2" fmla="*/ 2813539 w 2989992"/>
                  <a:gd name="connsiteY2" fmla="*/ 1835634 h 1977586"/>
                  <a:gd name="connsiteX3" fmla="*/ 0 w 2989992"/>
                  <a:gd name="connsiteY3" fmla="*/ 1846583 h 1977586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8877 h 2115742"/>
                  <a:gd name="connsiteX1" fmla="*/ 1412244 w 2834027"/>
                  <a:gd name="connsiteY1" fmla="*/ 162776 h 2115742"/>
                  <a:gd name="connsiteX2" fmla="*/ 2813539 w 2834027"/>
                  <a:gd name="connsiteY2" fmla="*/ 1837928 h 2115742"/>
                  <a:gd name="connsiteX3" fmla="*/ 0 w 2834027"/>
                  <a:gd name="connsiteY3" fmla="*/ 1848877 h 2115742"/>
                  <a:gd name="connsiteX0" fmla="*/ 0 w 2834027"/>
                  <a:gd name="connsiteY0" fmla="*/ 1852711 h 2119576"/>
                  <a:gd name="connsiteX1" fmla="*/ 1412244 w 2834027"/>
                  <a:gd name="connsiteY1" fmla="*/ 166610 h 2119576"/>
                  <a:gd name="connsiteX2" fmla="*/ 2813539 w 2834027"/>
                  <a:gd name="connsiteY2" fmla="*/ 1841762 h 2119576"/>
                  <a:gd name="connsiteX3" fmla="*/ 0 w 2834027"/>
                  <a:gd name="connsiteY3" fmla="*/ 1852711 h 2119576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3539"/>
                  <a:gd name="connsiteY0" fmla="*/ 1852711 h 2103314"/>
                  <a:gd name="connsiteX1" fmla="*/ 1412244 w 2813539"/>
                  <a:gd name="connsiteY1" fmla="*/ 166610 h 2103314"/>
                  <a:gd name="connsiteX2" fmla="*/ 2813539 w 2813539"/>
                  <a:gd name="connsiteY2" fmla="*/ 1841762 h 2103314"/>
                  <a:gd name="connsiteX3" fmla="*/ 1587406 w 2813539"/>
                  <a:gd name="connsiteY3" fmla="*/ 2093582 h 2103314"/>
                  <a:gd name="connsiteX4" fmla="*/ 0 w 2813539"/>
                  <a:gd name="connsiteY4" fmla="*/ 1852711 h 2103314"/>
                  <a:gd name="connsiteX0" fmla="*/ 0 w 2813539"/>
                  <a:gd name="connsiteY0" fmla="*/ 1852711 h 2093587"/>
                  <a:gd name="connsiteX1" fmla="*/ 1412244 w 2813539"/>
                  <a:gd name="connsiteY1" fmla="*/ 166610 h 2093587"/>
                  <a:gd name="connsiteX2" fmla="*/ 2813539 w 2813539"/>
                  <a:gd name="connsiteY2" fmla="*/ 1841762 h 2093587"/>
                  <a:gd name="connsiteX3" fmla="*/ 1587406 w 2813539"/>
                  <a:gd name="connsiteY3" fmla="*/ 2093582 h 2093587"/>
                  <a:gd name="connsiteX4" fmla="*/ 0 w 2813539"/>
                  <a:gd name="connsiteY4" fmla="*/ 1852711 h 2093587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587406 w 2813539"/>
                  <a:gd name="connsiteY3" fmla="*/ 149140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80454 h 1852711"/>
                  <a:gd name="connsiteX4" fmla="*/ 0 w 2813539"/>
                  <a:gd name="connsiteY4" fmla="*/ 1852711 h 1852711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507148 w 1886548"/>
                  <a:gd name="connsiteY3" fmla="*/ 1671479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115526 w 1259039"/>
                  <a:gd name="connsiteY0" fmla="*/ 1451850 h 1699311"/>
                  <a:gd name="connsiteX1" fmla="*/ 15334 w 1259039"/>
                  <a:gd name="connsiteY1" fmla="*/ 0 h 1699311"/>
                  <a:gd name="connsiteX2" fmla="*/ 1259039 w 1259039"/>
                  <a:gd name="connsiteY2" fmla="*/ 1699311 h 1699311"/>
                  <a:gd name="connsiteX3" fmla="*/ 732161 w 1259039"/>
                  <a:gd name="connsiteY3" fmla="*/ 1460603 h 1699311"/>
                  <a:gd name="connsiteX4" fmla="*/ 115526 w 1259039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00192 w 1243705"/>
                  <a:gd name="connsiteY0" fmla="*/ 1451850 h 1699311"/>
                  <a:gd name="connsiteX1" fmla="*/ 0 w 1243705"/>
                  <a:gd name="connsiteY1" fmla="*/ 0 h 1699311"/>
                  <a:gd name="connsiteX2" fmla="*/ 1243705 w 1243705"/>
                  <a:gd name="connsiteY2" fmla="*/ 1699311 h 1699311"/>
                  <a:gd name="connsiteX3" fmla="*/ 716827 w 1243705"/>
                  <a:gd name="connsiteY3" fmla="*/ 1460603 h 1699311"/>
                  <a:gd name="connsiteX4" fmla="*/ 100192 w 1243705"/>
                  <a:gd name="connsiteY4" fmla="*/ 1451850 h 1699311"/>
                  <a:gd name="connsiteX0" fmla="*/ 134748 w 1278261"/>
                  <a:gd name="connsiteY0" fmla="*/ 1456244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34748 w 1278261"/>
                  <a:gd name="connsiteY4" fmla="*/ 1456244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1278261"/>
                  <a:gd name="connsiteY0" fmla="*/ 1438667 h 1703705"/>
                  <a:gd name="connsiteX1" fmla="*/ 0 w 1278261"/>
                  <a:gd name="connsiteY1" fmla="*/ 0 h 1703705"/>
                  <a:gd name="connsiteX2" fmla="*/ 1278261 w 1278261"/>
                  <a:gd name="connsiteY2" fmla="*/ 1703705 h 1703705"/>
                  <a:gd name="connsiteX3" fmla="*/ 751383 w 1278261"/>
                  <a:gd name="connsiteY3" fmla="*/ 1464997 h 1703705"/>
                  <a:gd name="connsiteX4" fmla="*/ 179178 w 1278261"/>
                  <a:gd name="connsiteY4" fmla="*/ 1438667 h 1703705"/>
                  <a:gd name="connsiteX0" fmla="*/ 179178 w 798578"/>
                  <a:gd name="connsiteY0" fmla="*/ 1438667 h 2086018"/>
                  <a:gd name="connsiteX1" fmla="*/ 0 w 798578"/>
                  <a:gd name="connsiteY1" fmla="*/ 0 h 2086018"/>
                  <a:gd name="connsiteX2" fmla="*/ 241568 w 798578"/>
                  <a:gd name="connsiteY2" fmla="*/ 2086018 h 2086018"/>
                  <a:gd name="connsiteX3" fmla="*/ 751383 w 798578"/>
                  <a:gd name="connsiteY3" fmla="*/ 1464997 h 2086018"/>
                  <a:gd name="connsiteX4" fmla="*/ 179178 w 798578"/>
                  <a:gd name="connsiteY4" fmla="*/ 1438667 h 2086018"/>
                  <a:gd name="connsiteX0" fmla="*/ 179178 w 798577"/>
                  <a:gd name="connsiteY0" fmla="*/ 1438667 h 2086018"/>
                  <a:gd name="connsiteX1" fmla="*/ 0 w 798577"/>
                  <a:gd name="connsiteY1" fmla="*/ 0 h 2086018"/>
                  <a:gd name="connsiteX2" fmla="*/ 241568 w 798577"/>
                  <a:gd name="connsiteY2" fmla="*/ 2086018 h 2086018"/>
                  <a:gd name="connsiteX3" fmla="*/ 751383 w 798577"/>
                  <a:gd name="connsiteY3" fmla="*/ 1464997 h 2086018"/>
                  <a:gd name="connsiteX4" fmla="*/ 179178 w 798577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831530"/>
                  <a:gd name="connsiteY0" fmla="*/ 1438667 h 2086018"/>
                  <a:gd name="connsiteX1" fmla="*/ 0 w 831530"/>
                  <a:gd name="connsiteY1" fmla="*/ 0 h 2086018"/>
                  <a:gd name="connsiteX2" fmla="*/ 241568 w 831530"/>
                  <a:gd name="connsiteY2" fmla="*/ 2086018 h 2086018"/>
                  <a:gd name="connsiteX3" fmla="*/ 751383 w 831530"/>
                  <a:gd name="connsiteY3" fmla="*/ 1464997 h 2086018"/>
                  <a:gd name="connsiteX4" fmla="*/ 179178 w 831530"/>
                  <a:gd name="connsiteY4" fmla="*/ 1438667 h 2086018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00382"/>
                  <a:gd name="connsiteX1" fmla="*/ 0 w 934428"/>
                  <a:gd name="connsiteY1" fmla="*/ 0 h 1800382"/>
                  <a:gd name="connsiteX2" fmla="*/ 671055 w 934428"/>
                  <a:gd name="connsiteY2" fmla="*/ 1800382 h 1800382"/>
                  <a:gd name="connsiteX3" fmla="*/ 751383 w 934428"/>
                  <a:gd name="connsiteY3" fmla="*/ 1464997 h 1800382"/>
                  <a:gd name="connsiteX4" fmla="*/ 179178 w 934428"/>
                  <a:gd name="connsiteY4" fmla="*/ 1438667 h 1800382"/>
                  <a:gd name="connsiteX0" fmla="*/ 179178 w 934428"/>
                  <a:gd name="connsiteY0" fmla="*/ 1438667 h 1810126"/>
                  <a:gd name="connsiteX1" fmla="*/ 0 w 934428"/>
                  <a:gd name="connsiteY1" fmla="*/ 0 h 1810126"/>
                  <a:gd name="connsiteX2" fmla="*/ 671055 w 934428"/>
                  <a:gd name="connsiteY2" fmla="*/ 1800382 h 1810126"/>
                  <a:gd name="connsiteX3" fmla="*/ 751383 w 934428"/>
                  <a:gd name="connsiteY3" fmla="*/ 1464997 h 1810126"/>
                  <a:gd name="connsiteX4" fmla="*/ 179178 w 934428"/>
                  <a:gd name="connsiteY4" fmla="*/ 1438667 h 1810126"/>
                  <a:gd name="connsiteX0" fmla="*/ 200344 w 776682"/>
                  <a:gd name="connsiteY0" fmla="*/ 1438667 h 1838929"/>
                  <a:gd name="connsiteX1" fmla="*/ 21166 w 776682"/>
                  <a:gd name="connsiteY1" fmla="*/ 0 h 1838929"/>
                  <a:gd name="connsiteX2" fmla="*/ 692221 w 776682"/>
                  <a:gd name="connsiteY2" fmla="*/ 1800382 h 1838929"/>
                  <a:gd name="connsiteX3" fmla="*/ 46863 w 776682"/>
                  <a:gd name="connsiteY3" fmla="*/ 1816549 h 1838929"/>
                  <a:gd name="connsiteX4" fmla="*/ 200344 w 776682"/>
                  <a:gd name="connsiteY4" fmla="*/ 1438667 h 1838929"/>
                  <a:gd name="connsiteX0" fmla="*/ 200344 w 821962"/>
                  <a:gd name="connsiteY0" fmla="*/ 1438667 h 1832612"/>
                  <a:gd name="connsiteX1" fmla="*/ 21166 w 821962"/>
                  <a:gd name="connsiteY1" fmla="*/ 0 h 1832612"/>
                  <a:gd name="connsiteX2" fmla="*/ 741586 w 821962"/>
                  <a:gd name="connsiteY2" fmla="*/ 1734466 h 1832612"/>
                  <a:gd name="connsiteX3" fmla="*/ 46863 w 821962"/>
                  <a:gd name="connsiteY3" fmla="*/ 1816549 h 1832612"/>
                  <a:gd name="connsiteX4" fmla="*/ 200344 w 821962"/>
                  <a:gd name="connsiteY4" fmla="*/ 1438667 h 1832612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799916"/>
                  <a:gd name="connsiteY0" fmla="*/ 1438667 h 1845625"/>
                  <a:gd name="connsiteX1" fmla="*/ 21166 w 799916"/>
                  <a:gd name="connsiteY1" fmla="*/ 0 h 1845625"/>
                  <a:gd name="connsiteX2" fmla="*/ 741586 w 799916"/>
                  <a:gd name="connsiteY2" fmla="*/ 1734466 h 1845625"/>
                  <a:gd name="connsiteX3" fmla="*/ 46863 w 799916"/>
                  <a:gd name="connsiteY3" fmla="*/ 1816549 h 1845625"/>
                  <a:gd name="connsiteX4" fmla="*/ 200344 w 799916"/>
                  <a:gd name="connsiteY4" fmla="*/ 1438667 h 1845625"/>
                  <a:gd name="connsiteX0" fmla="*/ 200344 w 892901"/>
                  <a:gd name="connsiteY0" fmla="*/ 1438667 h 1843183"/>
                  <a:gd name="connsiteX1" fmla="*/ 21166 w 892901"/>
                  <a:gd name="connsiteY1" fmla="*/ 0 h 1843183"/>
                  <a:gd name="connsiteX2" fmla="*/ 840318 w 892901"/>
                  <a:gd name="connsiteY2" fmla="*/ 1721283 h 1843183"/>
                  <a:gd name="connsiteX3" fmla="*/ 46863 w 892901"/>
                  <a:gd name="connsiteY3" fmla="*/ 1816549 h 1843183"/>
                  <a:gd name="connsiteX4" fmla="*/ 200344 w 892901"/>
                  <a:gd name="connsiteY4" fmla="*/ 1438667 h 1843183"/>
                  <a:gd name="connsiteX0" fmla="*/ 179178 w 886638"/>
                  <a:gd name="connsiteY0" fmla="*/ 1438667 h 2094017"/>
                  <a:gd name="connsiteX1" fmla="*/ 0 w 886638"/>
                  <a:gd name="connsiteY1" fmla="*/ 0 h 2094017"/>
                  <a:gd name="connsiteX2" fmla="*/ 819152 w 886638"/>
                  <a:gd name="connsiteY2" fmla="*/ 1721283 h 2094017"/>
                  <a:gd name="connsiteX3" fmla="*/ 247846 w 886638"/>
                  <a:gd name="connsiteY3" fmla="*/ 2084607 h 2094017"/>
                  <a:gd name="connsiteX4" fmla="*/ 179178 w 886638"/>
                  <a:gd name="connsiteY4" fmla="*/ 1438667 h 2094017"/>
                  <a:gd name="connsiteX0" fmla="*/ 179178 w 886639"/>
                  <a:gd name="connsiteY0" fmla="*/ 1438667 h 2094017"/>
                  <a:gd name="connsiteX1" fmla="*/ 0 w 886639"/>
                  <a:gd name="connsiteY1" fmla="*/ 0 h 2094017"/>
                  <a:gd name="connsiteX2" fmla="*/ 819152 w 886639"/>
                  <a:gd name="connsiteY2" fmla="*/ 1721283 h 2094017"/>
                  <a:gd name="connsiteX3" fmla="*/ 247846 w 886639"/>
                  <a:gd name="connsiteY3" fmla="*/ 2084607 h 2094017"/>
                  <a:gd name="connsiteX4" fmla="*/ 179178 w 886639"/>
                  <a:gd name="connsiteY4" fmla="*/ 1438667 h 2094017"/>
                  <a:gd name="connsiteX0" fmla="*/ 179178 w 850690"/>
                  <a:gd name="connsiteY0" fmla="*/ 1438667 h 2092556"/>
                  <a:gd name="connsiteX1" fmla="*/ 0 w 850690"/>
                  <a:gd name="connsiteY1" fmla="*/ 0 h 2092556"/>
                  <a:gd name="connsiteX2" fmla="*/ 779659 w 850690"/>
                  <a:gd name="connsiteY2" fmla="*/ 1646579 h 2092556"/>
                  <a:gd name="connsiteX3" fmla="*/ 247846 w 850690"/>
                  <a:gd name="connsiteY3" fmla="*/ 2084607 h 2092556"/>
                  <a:gd name="connsiteX4" fmla="*/ 179178 w 850690"/>
                  <a:gd name="connsiteY4" fmla="*/ 1438667 h 2092556"/>
                  <a:gd name="connsiteX0" fmla="*/ 179178 w 822355"/>
                  <a:gd name="connsiteY0" fmla="*/ 1438667 h 2094801"/>
                  <a:gd name="connsiteX1" fmla="*/ 0 w 822355"/>
                  <a:gd name="connsiteY1" fmla="*/ 0 h 2094801"/>
                  <a:gd name="connsiteX2" fmla="*/ 779659 w 822355"/>
                  <a:gd name="connsiteY2" fmla="*/ 1646579 h 2094801"/>
                  <a:gd name="connsiteX3" fmla="*/ 247846 w 822355"/>
                  <a:gd name="connsiteY3" fmla="*/ 2084607 h 2094801"/>
                  <a:gd name="connsiteX4" fmla="*/ 179178 w 822355"/>
                  <a:gd name="connsiteY4" fmla="*/ 1438667 h 2094801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185"/>
                  <a:gd name="connsiteY0" fmla="*/ 1438667 h 2094689"/>
                  <a:gd name="connsiteX1" fmla="*/ 0 w 829185"/>
                  <a:gd name="connsiteY1" fmla="*/ 0 h 2094689"/>
                  <a:gd name="connsiteX2" fmla="*/ 779659 w 829185"/>
                  <a:gd name="connsiteY2" fmla="*/ 1646579 h 2094689"/>
                  <a:gd name="connsiteX3" fmla="*/ 247846 w 829185"/>
                  <a:gd name="connsiteY3" fmla="*/ 2084607 h 2094689"/>
                  <a:gd name="connsiteX4" fmla="*/ 179178 w 829185"/>
                  <a:gd name="connsiteY4" fmla="*/ 1438667 h 2094689"/>
                  <a:gd name="connsiteX0" fmla="*/ 179178 w 829541"/>
                  <a:gd name="connsiteY0" fmla="*/ 1438667 h 2087692"/>
                  <a:gd name="connsiteX1" fmla="*/ 0 w 829541"/>
                  <a:gd name="connsiteY1" fmla="*/ 0 h 2087692"/>
                  <a:gd name="connsiteX2" fmla="*/ 779659 w 829541"/>
                  <a:gd name="connsiteY2" fmla="*/ 1646579 h 2087692"/>
                  <a:gd name="connsiteX3" fmla="*/ 247846 w 829541"/>
                  <a:gd name="connsiteY3" fmla="*/ 2084607 h 2087692"/>
                  <a:gd name="connsiteX4" fmla="*/ 179178 w 829541"/>
                  <a:gd name="connsiteY4" fmla="*/ 1438667 h 2087692"/>
                  <a:gd name="connsiteX0" fmla="*/ 179178 w 837251"/>
                  <a:gd name="connsiteY0" fmla="*/ 1438667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38667 h 2084609"/>
                  <a:gd name="connsiteX0" fmla="*/ 189051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89051 w 837251"/>
                  <a:gd name="connsiteY4" fmla="*/ 1443061 h 2084609"/>
                  <a:gd name="connsiteX0" fmla="*/ 179178 w 837251"/>
                  <a:gd name="connsiteY0" fmla="*/ 1443061 h 2084609"/>
                  <a:gd name="connsiteX1" fmla="*/ 0 w 837251"/>
                  <a:gd name="connsiteY1" fmla="*/ 0 h 2084609"/>
                  <a:gd name="connsiteX2" fmla="*/ 779659 w 837251"/>
                  <a:gd name="connsiteY2" fmla="*/ 1646579 h 2084609"/>
                  <a:gd name="connsiteX3" fmla="*/ 247846 w 837251"/>
                  <a:gd name="connsiteY3" fmla="*/ 2084607 h 2084609"/>
                  <a:gd name="connsiteX4" fmla="*/ 179178 w 837251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9178 w 836759"/>
                  <a:gd name="connsiteY0" fmla="*/ 144306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9178 w 836759"/>
                  <a:gd name="connsiteY4" fmla="*/ 1443061 h 2084609"/>
                  <a:gd name="connsiteX0" fmla="*/ 174241 w 836759"/>
                  <a:gd name="connsiteY0" fmla="*/ 1372751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  <a:gd name="connsiteX4" fmla="*/ 174241 w 836759"/>
                  <a:gd name="connsiteY4" fmla="*/ 1372751 h 2084609"/>
                  <a:gd name="connsiteX0" fmla="*/ 265019 w 858868"/>
                  <a:gd name="connsiteY0" fmla="*/ 2084607 h 2084609"/>
                  <a:gd name="connsiteX1" fmla="*/ 22109 w 858868"/>
                  <a:gd name="connsiteY1" fmla="*/ 0 h 2084609"/>
                  <a:gd name="connsiteX2" fmla="*/ 801768 w 858868"/>
                  <a:gd name="connsiteY2" fmla="*/ 1646579 h 2084609"/>
                  <a:gd name="connsiteX3" fmla="*/ 265019 w 858868"/>
                  <a:gd name="connsiteY3" fmla="*/ 2084607 h 2084609"/>
                  <a:gd name="connsiteX0" fmla="*/ 259413 w 853262"/>
                  <a:gd name="connsiteY0" fmla="*/ 2084607 h 2084609"/>
                  <a:gd name="connsiteX1" fmla="*/ 16503 w 853262"/>
                  <a:gd name="connsiteY1" fmla="*/ 0 h 2084609"/>
                  <a:gd name="connsiteX2" fmla="*/ 796162 w 853262"/>
                  <a:gd name="connsiteY2" fmla="*/ 1646579 h 2084609"/>
                  <a:gd name="connsiteX3" fmla="*/ 259413 w 853262"/>
                  <a:gd name="connsiteY3" fmla="*/ 2084607 h 2084609"/>
                  <a:gd name="connsiteX0" fmla="*/ 242910 w 836759"/>
                  <a:gd name="connsiteY0" fmla="*/ 2084607 h 2084609"/>
                  <a:gd name="connsiteX1" fmla="*/ 0 w 836759"/>
                  <a:gd name="connsiteY1" fmla="*/ 0 h 2084609"/>
                  <a:gd name="connsiteX2" fmla="*/ 779659 w 836759"/>
                  <a:gd name="connsiteY2" fmla="*/ 1646579 h 2084609"/>
                  <a:gd name="connsiteX3" fmla="*/ 242910 w 836759"/>
                  <a:gd name="connsiteY3" fmla="*/ 2084607 h 20846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36759" h="2084609">
                    <a:moveTo>
                      <a:pt x="242910" y="2084607"/>
                    </a:moveTo>
                    <a:cubicBezTo>
                      <a:pt x="212501" y="1805255"/>
                      <a:pt x="37722" y="260053"/>
                      <a:pt x="0" y="0"/>
                    </a:cubicBezTo>
                    <a:cubicBezTo>
                      <a:pt x="430710" y="914992"/>
                      <a:pt x="570797" y="1326835"/>
                      <a:pt x="779659" y="1646579"/>
                    </a:cubicBezTo>
                    <a:cubicBezTo>
                      <a:pt x="982801" y="1833384"/>
                      <a:pt x="606191" y="2085458"/>
                      <a:pt x="242910" y="208460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rgbClr val="008000">
                      <a:alpha val="80000"/>
                    </a:srgbClr>
                  </a:gs>
                  <a:gs pos="0">
                    <a:srgbClr val="FFFFFF"/>
                  </a:gs>
                </a:gsLst>
                <a:lin ang="19800000" scaled="0"/>
                <a:tileRect/>
              </a:gra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63" name="Straight Arrow Connector 3162">
                <a:extLst>
                  <a:ext uri="{FF2B5EF4-FFF2-40B4-BE49-F238E27FC236}">
                    <a16:creationId xmlns:a16="http://schemas.microsoft.com/office/drawing/2014/main" id="{266D192D-4FFF-9E78-86A7-2D313A337AFD}"/>
                  </a:ext>
                </a:extLst>
              </p:cNvPr>
              <p:cNvCxnSpPr/>
              <p:nvPr/>
            </p:nvCxnSpPr>
            <p:spPr>
              <a:xfrm>
                <a:off x="1858772" y="2363837"/>
                <a:ext cx="346031" cy="66596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4" name="Straight Arrow Connector 3163">
                <a:extLst>
                  <a:ext uri="{FF2B5EF4-FFF2-40B4-BE49-F238E27FC236}">
                    <a16:creationId xmlns:a16="http://schemas.microsoft.com/office/drawing/2014/main" id="{7CA81A7C-E3FE-0048-8997-376C5E63D9F9}"/>
                  </a:ext>
                </a:extLst>
              </p:cNvPr>
              <p:cNvCxnSpPr/>
              <p:nvPr/>
            </p:nvCxnSpPr>
            <p:spPr>
              <a:xfrm flipV="1">
                <a:off x="3092318" y="2078371"/>
                <a:ext cx="123092" cy="177011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5" name="Straight Arrow Connector 3164">
                <a:extLst>
                  <a:ext uri="{FF2B5EF4-FFF2-40B4-BE49-F238E27FC236}">
                    <a16:creationId xmlns:a16="http://schemas.microsoft.com/office/drawing/2014/main" id="{3860B521-2B37-D688-0D1D-676271BF277C}"/>
                  </a:ext>
                </a:extLst>
              </p:cNvPr>
              <p:cNvCxnSpPr/>
              <p:nvPr/>
            </p:nvCxnSpPr>
            <p:spPr>
              <a:xfrm flipV="1">
                <a:off x="2650429" y="2317537"/>
                <a:ext cx="331452" cy="75837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6" name="Straight Arrow Connector 3165">
                <a:extLst>
                  <a:ext uri="{FF2B5EF4-FFF2-40B4-BE49-F238E27FC236}">
                    <a16:creationId xmlns:a16="http://schemas.microsoft.com/office/drawing/2014/main" id="{DA1E8804-2C44-3F60-41FC-BB5947DF8671}"/>
                  </a:ext>
                </a:extLst>
              </p:cNvPr>
              <p:cNvCxnSpPr/>
              <p:nvPr/>
            </p:nvCxnSpPr>
            <p:spPr>
              <a:xfrm flipH="1" flipV="1">
                <a:off x="2552641" y="1709914"/>
                <a:ext cx="260966" cy="46239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7" name="Straight Arrow Connector 3166">
                <a:extLst>
                  <a:ext uri="{FF2B5EF4-FFF2-40B4-BE49-F238E27FC236}">
                    <a16:creationId xmlns:a16="http://schemas.microsoft.com/office/drawing/2014/main" id="{2BE24AC8-0443-1D30-8237-A1CB7D630678}"/>
                  </a:ext>
                </a:extLst>
              </p:cNvPr>
              <p:cNvCxnSpPr/>
              <p:nvPr/>
            </p:nvCxnSpPr>
            <p:spPr>
              <a:xfrm>
                <a:off x="1432016" y="2114130"/>
                <a:ext cx="195511" cy="170559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8" name="Straight Arrow Connector 3167">
                <a:extLst>
                  <a:ext uri="{FF2B5EF4-FFF2-40B4-BE49-F238E27FC236}">
                    <a16:creationId xmlns:a16="http://schemas.microsoft.com/office/drawing/2014/main" id="{A9A0279E-D276-C29F-B26B-2736A18FE93B}"/>
                  </a:ext>
                </a:extLst>
              </p:cNvPr>
              <p:cNvCxnSpPr/>
              <p:nvPr/>
            </p:nvCxnSpPr>
            <p:spPr>
              <a:xfrm flipH="1">
                <a:off x="3487059" y="2149774"/>
                <a:ext cx="118534" cy="193569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9" name="Straight Arrow Connector 3168">
                <a:extLst>
                  <a:ext uri="{FF2B5EF4-FFF2-40B4-BE49-F238E27FC236}">
                    <a16:creationId xmlns:a16="http://schemas.microsoft.com/office/drawing/2014/main" id="{52912835-865B-B2E4-0339-878F843FC926}"/>
                  </a:ext>
                </a:extLst>
              </p:cNvPr>
              <p:cNvCxnSpPr/>
              <p:nvPr/>
            </p:nvCxnSpPr>
            <p:spPr>
              <a:xfrm flipH="1" flipV="1">
                <a:off x="1044321" y="2108311"/>
                <a:ext cx="136126" cy="209226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0" name="Straight Arrow Connector 3169">
                <a:extLst>
                  <a:ext uri="{FF2B5EF4-FFF2-40B4-BE49-F238E27FC236}">
                    <a16:creationId xmlns:a16="http://schemas.microsoft.com/office/drawing/2014/main" id="{33BA96C9-0382-B2A3-0FE1-4B828D70099E}"/>
                  </a:ext>
                </a:extLst>
              </p:cNvPr>
              <p:cNvCxnSpPr/>
              <p:nvPr/>
            </p:nvCxnSpPr>
            <p:spPr>
              <a:xfrm flipH="1">
                <a:off x="2911550" y="2459652"/>
                <a:ext cx="356581" cy="110693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1" name="Straight Arrow Connector 3170">
                <a:extLst>
                  <a:ext uri="{FF2B5EF4-FFF2-40B4-BE49-F238E27FC236}">
                    <a16:creationId xmlns:a16="http://schemas.microsoft.com/office/drawing/2014/main" id="{0B635743-4761-09E7-CE91-81EEB158699C}"/>
                  </a:ext>
                </a:extLst>
              </p:cNvPr>
              <p:cNvCxnSpPr/>
              <p:nvPr/>
            </p:nvCxnSpPr>
            <p:spPr>
              <a:xfrm flipH="1">
                <a:off x="2129188" y="2605950"/>
                <a:ext cx="407095" cy="11921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2" name="Straight Arrow Connector 3171">
                <a:extLst>
                  <a:ext uri="{FF2B5EF4-FFF2-40B4-BE49-F238E27FC236}">
                    <a16:creationId xmlns:a16="http://schemas.microsoft.com/office/drawing/2014/main" id="{B9DB98EB-1AE1-1DDB-9132-A4363F5FB376}"/>
                  </a:ext>
                </a:extLst>
              </p:cNvPr>
              <p:cNvCxnSpPr/>
              <p:nvPr/>
            </p:nvCxnSpPr>
            <p:spPr>
              <a:xfrm flipH="1" flipV="1">
                <a:off x="3025272" y="1827747"/>
                <a:ext cx="164089" cy="177095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3" name="Straight Arrow Connector 3172">
                <a:extLst>
                  <a:ext uri="{FF2B5EF4-FFF2-40B4-BE49-F238E27FC236}">
                    <a16:creationId xmlns:a16="http://schemas.microsoft.com/office/drawing/2014/main" id="{9990B972-0460-CDE8-BC45-BA2C0D8A8EED}"/>
                  </a:ext>
                </a:extLst>
              </p:cNvPr>
              <p:cNvCxnSpPr/>
              <p:nvPr/>
            </p:nvCxnSpPr>
            <p:spPr>
              <a:xfrm flipH="1" flipV="1">
                <a:off x="1309449" y="2400664"/>
                <a:ext cx="266762" cy="120010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74" name="TextBox 3173">
                <a:extLst>
                  <a:ext uri="{FF2B5EF4-FFF2-40B4-BE49-F238E27FC236}">
                    <a16:creationId xmlns:a16="http://schemas.microsoft.com/office/drawing/2014/main" id="{91283D82-5D60-2DE0-610E-CAF9F6F401B3}"/>
                  </a:ext>
                </a:extLst>
              </p:cNvPr>
              <p:cNvSpPr txBox="1"/>
              <p:nvPr/>
            </p:nvSpPr>
            <p:spPr>
              <a:xfrm>
                <a:off x="3285885" y="2336717"/>
                <a:ext cx="449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/>
                    <a:cs typeface="Times New Roman"/>
                  </a:rPr>
                  <a:t>k</a:t>
                </a:r>
                <a:r>
                  <a:rPr lang="en-US" sz="2400" i="1" baseline="-25000" dirty="0">
                    <a:latin typeface="Times New Roman"/>
                    <a:cs typeface="Times New Roman"/>
                  </a:rPr>
                  <a:t>x</a:t>
                </a:r>
              </a:p>
            </p:txBody>
          </p:sp>
          <p:sp>
            <p:nvSpPr>
              <p:cNvPr id="3175" name="TextBox 3174">
                <a:extLst>
                  <a:ext uri="{FF2B5EF4-FFF2-40B4-BE49-F238E27FC236}">
                    <a16:creationId xmlns:a16="http://schemas.microsoft.com/office/drawing/2014/main" id="{53889AC8-C757-E0F5-9C56-4B78E121D799}"/>
                  </a:ext>
                </a:extLst>
              </p:cNvPr>
              <p:cNvSpPr txBox="1"/>
              <p:nvPr/>
            </p:nvSpPr>
            <p:spPr>
              <a:xfrm>
                <a:off x="3629272" y="1735998"/>
                <a:ext cx="44999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i="1" dirty="0">
                    <a:latin typeface="Times New Roman"/>
                    <a:cs typeface="Times New Roman"/>
                  </a:rPr>
                  <a:t>k</a:t>
                </a:r>
                <a:r>
                  <a:rPr lang="en-US" sz="2400" i="1" baseline="-25000" dirty="0">
                    <a:latin typeface="Times New Roman"/>
                    <a:cs typeface="Times New Roman"/>
                  </a:rPr>
                  <a:t>y</a:t>
                </a:r>
              </a:p>
            </p:txBody>
          </p:sp>
          <p:sp>
            <p:nvSpPr>
              <p:cNvPr id="3176" name="Freeform 3175">
                <a:extLst>
                  <a:ext uri="{FF2B5EF4-FFF2-40B4-BE49-F238E27FC236}">
                    <a16:creationId xmlns:a16="http://schemas.microsoft.com/office/drawing/2014/main" id="{4CDAE145-3853-DE8B-FDFF-A4B44BF26FCA}"/>
                  </a:ext>
                </a:extLst>
              </p:cNvPr>
              <p:cNvSpPr/>
              <p:nvPr/>
            </p:nvSpPr>
            <p:spPr>
              <a:xfrm>
                <a:off x="2067337" y="301429"/>
                <a:ext cx="1122024" cy="1694209"/>
              </a:xfrm>
              <a:custGeom>
                <a:avLst/>
                <a:gdLst>
                  <a:gd name="connsiteX0" fmla="*/ 0 w 1981519"/>
                  <a:gd name="connsiteY0" fmla="*/ 1653302 h 1697097"/>
                  <a:gd name="connsiteX1" fmla="*/ 952443 w 1981519"/>
                  <a:gd name="connsiteY1" fmla="*/ 47 h 1697097"/>
                  <a:gd name="connsiteX2" fmla="*/ 1981519 w 1981519"/>
                  <a:gd name="connsiteY2" fmla="*/ 1697097 h 1697097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0" fmla="*/ 0 w 1981519"/>
                  <a:gd name="connsiteY0" fmla="*/ 1653261 h 1697056"/>
                  <a:gd name="connsiteX1" fmla="*/ 952443 w 1981519"/>
                  <a:gd name="connsiteY1" fmla="*/ 6 h 1697056"/>
                  <a:gd name="connsiteX2" fmla="*/ 1981519 w 1981519"/>
                  <a:gd name="connsiteY2" fmla="*/ 1697056 h 1697056"/>
                  <a:gd name="connsiteX3" fmla="*/ 0 w 1981519"/>
                  <a:gd name="connsiteY3" fmla="*/ 1653261 h 1697056"/>
                  <a:gd name="connsiteX0" fmla="*/ 0 w 1981519"/>
                  <a:gd name="connsiteY0" fmla="*/ 1653261 h 1761192"/>
                  <a:gd name="connsiteX1" fmla="*/ 952443 w 1981519"/>
                  <a:gd name="connsiteY1" fmla="*/ 6 h 1761192"/>
                  <a:gd name="connsiteX2" fmla="*/ 1981519 w 1981519"/>
                  <a:gd name="connsiteY2" fmla="*/ 1697056 h 1761192"/>
                  <a:gd name="connsiteX3" fmla="*/ 0 w 1981519"/>
                  <a:gd name="connsiteY3" fmla="*/ 1653261 h 1761192"/>
                  <a:gd name="connsiteX0" fmla="*/ 0 w 1981519"/>
                  <a:gd name="connsiteY0" fmla="*/ 1653261 h 1811233"/>
                  <a:gd name="connsiteX1" fmla="*/ 952443 w 1981519"/>
                  <a:gd name="connsiteY1" fmla="*/ 6 h 1811233"/>
                  <a:gd name="connsiteX2" fmla="*/ 1981519 w 1981519"/>
                  <a:gd name="connsiteY2" fmla="*/ 1697056 h 1811233"/>
                  <a:gd name="connsiteX3" fmla="*/ 0 w 1981519"/>
                  <a:gd name="connsiteY3" fmla="*/ 1653261 h 1811233"/>
                  <a:gd name="connsiteX0" fmla="*/ 0 w 1981519"/>
                  <a:gd name="connsiteY0" fmla="*/ 1698830 h 1856802"/>
                  <a:gd name="connsiteX1" fmla="*/ 952443 w 1981519"/>
                  <a:gd name="connsiteY1" fmla="*/ 45575 h 1856802"/>
                  <a:gd name="connsiteX2" fmla="*/ 1981519 w 1981519"/>
                  <a:gd name="connsiteY2" fmla="*/ 1742625 h 1856802"/>
                  <a:gd name="connsiteX3" fmla="*/ 0 w 1981519"/>
                  <a:gd name="connsiteY3" fmla="*/ 1698830 h 1856802"/>
                  <a:gd name="connsiteX0" fmla="*/ 0 w 1981519"/>
                  <a:gd name="connsiteY0" fmla="*/ 1681871 h 1839843"/>
                  <a:gd name="connsiteX1" fmla="*/ 952443 w 1981519"/>
                  <a:gd name="connsiteY1" fmla="*/ 28616 h 1839843"/>
                  <a:gd name="connsiteX2" fmla="*/ 1981519 w 1981519"/>
                  <a:gd name="connsiteY2" fmla="*/ 1725666 h 1839843"/>
                  <a:gd name="connsiteX3" fmla="*/ 0 w 1981519"/>
                  <a:gd name="connsiteY3" fmla="*/ 1681871 h 1839843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5245 h 1813217"/>
                  <a:gd name="connsiteX1" fmla="*/ 952443 w 1981519"/>
                  <a:gd name="connsiteY1" fmla="*/ 1990 h 1813217"/>
                  <a:gd name="connsiteX2" fmla="*/ 1981519 w 1981519"/>
                  <a:gd name="connsiteY2" fmla="*/ 1699040 h 1813217"/>
                  <a:gd name="connsiteX3" fmla="*/ 0 w 1981519"/>
                  <a:gd name="connsiteY3" fmla="*/ 1655245 h 181321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653255 h 1811227"/>
                  <a:gd name="connsiteX1" fmla="*/ 952443 w 1981519"/>
                  <a:gd name="connsiteY1" fmla="*/ 0 h 1811227"/>
                  <a:gd name="connsiteX2" fmla="*/ 1981519 w 1981519"/>
                  <a:gd name="connsiteY2" fmla="*/ 1697050 h 1811227"/>
                  <a:gd name="connsiteX3" fmla="*/ 0 w 1981519"/>
                  <a:gd name="connsiteY3" fmla="*/ 1653255 h 1811227"/>
                  <a:gd name="connsiteX0" fmla="*/ 0 w 1981519"/>
                  <a:gd name="connsiteY0" fmla="*/ 1779441 h 1937413"/>
                  <a:gd name="connsiteX1" fmla="*/ 952443 w 1981519"/>
                  <a:gd name="connsiteY1" fmla="*/ 126186 h 1937413"/>
                  <a:gd name="connsiteX2" fmla="*/ 1981519 w 1981519"/>
                  <a:gd name="connsiteY2" fmla="*/ 1823236 h 1937413"/>
                  <a:gd name="connsiteX3" fmla="*/ 0 w 1981519"/>
                  <a:gd name="connsiteY3" fmla="*/ 1779441 h 1937413"/>
                  <a:gd name="connsiteX0" fmla="*/ 0 w 1981519"/>
                  <a:gd name="connsiteY0" fmla="*/ 1801017 h 1958989"/>
                  <a:gd name="connsiteX1" fmla="*/ 952443 w 1981519"/>
                  <a:gd name="connsiteY1" fmla="*/ 147762 h 1958989"/>
                  <a:gd name="connsiteX2" fmla="*/ 1981519 w 1981519"/>
                  <a:gd name="connsiteY2" fmla="*/ 1844812 h 1958989"/>
                  <a:gd name="connsiteX3" fmla="*/ 0 w 1981519"/>
                  <a:gd name="connsiteY3" fmla="*/ 1801017 h 1958989"/>
                  <a:gd name="connsiteX0" fmla="*/ 0 w 1981519"/>
                  <a:gd name="connsiteY0" fmla="*/ 1816188 h 1974160"/>
                  <a:gd name="connsiteX1" fmla="*/ 952443 w 1981519"/>
                  <a:gd name="connsiteY1" fmla="*/ 162933 h 1974160"/>
                  <a:gd name="connsiteX2" fmla="*/ 1981519 w 1981519"/>
                  <a:gd name="connsiteY2" fmla="*/ 1859983 h 1974160"/>
                  <a:gd name="connsiteX3" fmla="*/ 0 w 1981519"/>
                  <a:gd name="connsiteY3" fmla="*/ 1816188 h 1974160"/>
                  <a:gd name="connsiteX0" fmla="*/ 0 w 2441320"/>
                  <a:gd name="connsiteY0" fmla="*/ 1846583 h 1987633"/>
                  <a:gd name="connsiteX1" fmla="*/ 1412244 w 2441320"/>
                  <a:gd name="connsiteY1" fmla="*/ 160482 h 1987633"/>
                  <a:gd name="connsiteX2" fmla="*/ 2441320 w 2441320"/>
                  <a:gd name="connsiteY2" fmla="*/ 1857532 h 1987633"/>
                  <a:gd name="connsiteX3" fmla="*/ 0 w 2441320"/>
                  <a:gd name="connsiteY3" fmla="*/ 1846583 h 1987633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813539"/>
                  <a:gd name="connsiteY0" fmla="*/ 1846583 h 1977586"/>
                  <a:gd name="connsiteX1" fmla="*/ 1412244 w 2813539"/>
                  <a:gd name="connsiteY1" fmla="*/ 160482 h 1977586"/>
                  <a:gd name="connsiteX2" fmla="*/ 2813539 w 2813539"/>
                  <a:gd name="connsiteY2" fmla="*/ 1835634 h 1977586"/>
                  <a:gd name="connsiteX3" fmla="*/ 0 w 2813539"/>
                  <a:gd name="connsiteY3" fmla="*/ 1846583 h 1977586"/>
                  <a:gd name="connsiteX0" fmla="*/ 0 w 2989992"/>
                  <a:gd name="connsiteY0" fmla="*/ 1846583 h 1977586"/>
                  <a:gd name="connsiteX1" fmla="*/ 1412244 w 2989992"/>
                  <a:gd name="connsiteY1" fmla="*/ 160482 h 1977586"/>
                  <a:gd name="connsiteX2" fmla="*/ 2813539 w 2989992"/>
                  <a:gd name="connsiteY2" fmla="*/ 1835634 h 1977586"/>
                  <a:gd name="connsiteX3" fmla="*/ 0 w 2989992"/>
                  <a:gd name="connsiteY3" fmla="*/ 1846583 h 1977586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6583 h 2113448"/>
                  <a:gd name="connsiteX1" fmla="*/ 1412244 w 2834027"/>
                  <a:gd name="connsiteY1" fmla="*/ 160482 h 2113448"/>
                  <a:gd name="connsiteX2" fmla="*/ 2813539 w 2834027"/>
                  <a:gd name="connsiteY2" fmla="*/ 1835634 h 2113448"/>
                  <a:gd name="connsiteX3" fmla="*/ 0 w 2834027"/>
                  <a:gd name="connsiteY3" fmla="*/ 1846583 h 2113448"/>
                  <a:gd name="connsiteX0" fmla="*/ 0 w 2834027"/>
                  <a:gd name="connsiteY0" fmla="*/ 1848877 h 2115742"/>
                  <a:gd name="connsiteX1" fmla="*/ 1412244 w 2834027"/>
                  <a:gd name="connsiteY1" fmla="*/ 162776 h 2115742"/>
                  <a:gd name="connsiteX2" fmla="*/ 2813539 w 2834027"/>
                  <a:gd name="connsiteY2" fmla="*/ 1837928 h 2115742"/>
                  <a:gd name="connsiteX3" fmla="*/ 0 w 2834027"/>
                  <a:gd name="connsiteY3" fmla="*/ 1848877 h 2115742"/>
                  <a:gd name="connsiteX0" fmla="*/ 0 w 2834027"/>
                  <a:gd name="connsiteY0" fmla="*/ 1852711 h 2119576"/>
                  <a:gd name="connsiteX1" fmla="*/ 1412244 w 2834027"/>
                  <a:gd name="connsiteY1" fmla="*/ 166610 h 2119576"/>
                  <a:gd name="connsiteX2" fmla="*/ 2813539 w 2834027"/>
                  <a:gd name="connsiteY2" fmla="*/ 1841762 h 2119576"/>
                  <a:gd name="connsiteX3" fmla="*/ 0 w 2834027"/>
                  <a:gd name="connsiteY3" fmla="*/ 1852711 h 2119576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4329"/>
                  <a:gd name="connsiteY0" fmla="*/ 1852711 h 2103314"/>
                  <a:gd name="connsiteX1" fmla="*/ 1412244 w 2814329"/>
                  <a:gd name="connsiteY1" fmla="*/ 166610 h 2103314"/>
                  <a:gd name="connsiteX2" fmla="*/ 2813539 w 2814329"/>
                  <a:gd name="connsiteY2" fmla="*/ 1841762 h 2103314"/>
                  <a:gd name="connsiteX3" fmla="*/ 1587406 w 2814329"/>
                  <a:gd name="connsiteY3" fmla="*/ 2093582 h 2103314"/>
                  <a:gd name="connsiteX4" fmla="*/ 0 w 2814329"/>
                  <a:gd name="connsiteY4" fmla="*/ 1852711 h 2103314"/>
                  <a:gd name="connsiteX0" fmla="*/ 0 w 2813539"/>
                  <a:gd name="connsiteY0" fmla="*/ 1852711 h 2103314"/>
                  <a:gd name="connsiteX1" fmla="*/ 1412244 w 2813539"/>
                  <a:gd name="connsiteY1" fmla="*/ 166610 h 2103314"/>
                  <a:gd name="connsiteX2" fmla="*/ 2813539 w 2813539"/>
                  <a:gd name="connsiteY2" fmla="*/ 1841762 h 2103314"/>
                  <a:gd name="connsiteX3" fmla="*/ 1587406 w 2813539"/>
                  <a:gd name="connsiteY3" fmla="*/ 2093582 h 2103314"/>
                  <a:gd name="connsiteX4" fmla="*/ 0 w 2813539"/>
                  <a:gd name="connsiteY4" fmla="*/ 1852711 h 2103314"/>
                  <a:gd name="connsiteX0" fmla="*/ 0 w 2813539"/>
                  <a:gd name="connsiteY0" fmla="*/ 1852711 h 2093587"/>
                  <a:gd name="connsiteX1" fmla="*/ 1412244 w 2813539"/>
                  <a:gd name="connsiteY1" fmla="*/ 166610 h 2093587"/>
                  <a:gd name="connsiteX2" fmla="*/ 2813539 w 2813539"/>
                  <a:gd name="connsiteY2" fmla="*/ 1841762 h 2093587"/>
                  <a:gd name="connsiteX3" fmla="*/ 1587406 w 2813539"/>
                  <a:gd name="connsiteY3" fmla="*/ 2093582 h 2093587"/>
                  <a:gd name="connsiteX4" fmla="*/ 0 w 2813539"/>
                  <a:gd name="connsiteY4" fmla="*/ 1852711 h 2093587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587406 w 2813539"/>
                  <a:gd name="connsiteY3" fmla="*/ 1491403 h 1852711"/>
                  <a:gd name="connsiteX4" fmla="*/ 0 w 2813539"/>
                  <a:gd name="connsiteY4" fmla="*/ 1852711 h 1852711"/>
                  <a:gd name="connsiteX0" fmla="*/ 0 w 2813539"/>
                  <a:gd name="connsiteY0" fmla="*/ 1852711 h 1852711"/>
                  <a:gd name="connsiteX1" fmla="*/ 1412244 w 2813539"/>
                  <a:gd name="connsiteY1" fmla="*/ 166610 h 1852711"/>
                  <a:gd name="connsiteX2" fmla="*/ 2813539 w 2813539"/>
                  <a:gd name="connsiteY2" fmla="*/ 1841762 h 1852711"/>
                  <a:gd name="connsiteX3" fmla="*/ 1434139 w 2813539"/>
                  <a:gd name="connsiteY3" fmla="*/ 1480454 h 1852711"/>
                  <a:gd name="connsiteX4" fmla="*/ 0 w 2813539"/>
                  <a:gd name="connsiteY4" fmla="*/ 1852711 h 1852711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186715 h 2186715"/>
                  <a:gd name="connsiteX1" fmla="*/ 1383048 w 2813539"/>
                  <a:gd name="connsiteY1" fmla="*/ 142979 h 2186715"/>
                  <a:gd name="connsiteX2" fmla="*/ 2813539 w 2813539"/>
                  <a:gd name="connsiteY2" fmla="*/ 2175766 h 2186715"/>
                  <a:gd name="connsiteX3" fmla="*/ 1434139 w 2813539"/>
                  <a:gd name="connsiteY3" fmla="*/ 1814458 h 2186715"/>
                  <a:gd name="connsiteX4" fmla="*/ 0 w 2813539"/>
                  <a:gd name="connsiteY4" fmla="*/ 2186715 h 2186715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2813539"/>
                  <a:gd name="connsiteY0" fmla="*/ 2043736 h 2043736"/>
                  <a:gd name="connsiteX1" fmla="*/ 1383048 w 2813539"/>
                  <a:gd name="connsiteY1" fmla="*/ 0 h 2043736"/>
                  <a:gd name="connsiteX2" fmla="*/ 2813539 w 2813539"/>
                  <a:gd name="connsiteY2" fmla="*/ 2032787 h 2043736"/>
                  <a:gd name="connsiteX3" fmla="*/ 1434139 w 2813539"/>
                  <a:gd name="connsiteY3" fmla="*/ 1671479 h 2043736"/>
                  <a:gd name="connsiteX4" fmla="*/ 0 w 2813539"/>
                  <a:gd name="connsiteY4" fmla="*/ 2043736 h 2043736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507148 w 1886548"/>
                  <a:gd name="connsiteY3" fmla="*/ 1671479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57507 w 1886548"/>
                  <a:gd name="connsiteY3" fmla="*/ 1598493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886548"/>
                  <a:gd name="connsiteY0" fmla="*/ 1591219 h 2032787"/>
                  <a:gd name="connsiteX1" fmla="*/ 456057 w 1886548"/>
                  <a:gd name="connsiteY1" fmla="*/ 0 h 2032787"/>
                  <a:gd name="connsiteX2" fmla="*/ 1886548 w 1886548"/>
                  <a:gd name="connsiteY2" fmla="*/ 2032787 h 2032787"/>
                  <a:gd name="connsiteX3" fmla="*/ 894003 w 1886548"/>
                  <a:gd name="connsiteY3" fmla="*/ 1554701 h 2032787"/>
                  <a:gd name="connsiteX4" fmla="*/ 0 w 1886548"/>
                  <a:gd name="connsiteY4" fmla="*/ 1591219 h 2032787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404805"/>
                  <a:gd name="connsiteY0" fmla="*/ 1591219 h 1660555"/>
                  <a:gd name="connsiteX1" fmla="*/ 456057 w 1404805"/>
                  <a:gd name="connsiteY1" fmla="*/ 0 h 1660555"/>
                  <a:gd name="connsiteX2" fmla="*/ 1404805 w 1404805"/>
                  <a:gd name="connsiteY2" fmla="*/ 1660555 h 1660555"/>
                  <a:gd name="connsiteX3" fmla="*/ 894003 w 1404805"/>
                  <a:gd name="connsiteY3" fmla="*/ 1554701 h 1660555"/>
                  <a:gd name="connsiteX4" fmla="*/ 0 w 1404805"/>
                  <a:gd name="connsiteY4" fmla="*/ 1591219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554701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78689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45246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45246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27437"/>
                  <a:gd name="connsiteY0" fmla="*/ 1429170 h 1660555"/>
                  <a:gd name="connsiteX1" fmla="*/ 154576 w 1127437"/>
                  <a:gd name="connsiteY1" fmla="*/ 0 h 1660555"/>
                  <a:gd name="connsiteX2" fmla="*/ 1127437 w 1127437"/>
                  <a:gd name="connsiteY2" fmla="*/ 1660555 h 1660555"/>
                  <a:gd name="connsiteX3" fmla="*/ 616635 w 1127437"/>
                  <a:gd name="connsiteY3" fmla="*/ 1437923 h 1660555"/>
                  <a:gd name="connsiteX4" fmla="*/ 0 w 1127437"/>
                  <a:gd name="connsiteY4" fmla="*/ 1429170 h 1660555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43513"/>
                  <a:gd name="connsiteY0" fmla="*/ 1429170 h 1676631"/>
                  <a:gd name="connsiteX1" fmla="*/ 154576 w 1143513"/>
                  <a:gd name="connsiteY1" fmla="*/ 0 h 1676631"/>
                  <a:gd name="connsiteX2" fmla="*/ 1143513 w 1143513"/>
                  <a:gd name="connsiteY2" fmla="*/ 1676631 h 1676631"/>
                  <a:gd name="connsiteX3" fmla="*/ 616635 w 1143513"/>
                  <a:gd name="connsiteY3" fmla="*/ 1437923 h 1676631"/>
                  <a:gd name="connsiteX4" fmla="*/ 0 w 1143513"/>
                  <a:gd name="connsiteY4" fmla="*/ 1429170 h 1676631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616635 w 1134724"/>
                  <a:gd name="connsiteY3" fmla="*/ 1437923 h 1694209"/>
                  <a:gd name="connsiteX4" fmla="*/ 0 w 1134724"/>
                  <a:gd name="connsiteY4" fmla="*/ 1429170 h 1694209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616635 w 1134724"/>
                  <a:gd name="connsiteY3" fmla="*/ 1437923 h 1694209"/>
                  <a:gd name="connsiteX4" fmla="*/ 0 w 1134724"/>
                  <a:gd name="connsiteY4" fmla="*/ 1429170 h 1694209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616635 w 1134724"/>
                  <a:gd name="connsiteY3" fmla="*/ 1437923 h 1694209"/>
                  <a:gd name="connsiteX4" fmla="*/ 0 w 1134724"/>
                  <a:gd name="connsiteY4" fmla="*/ 1429170 h 1694209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616635 w 1134724"/>
                  <a:gd name="connsiteY3" fmla="*/ 1437923 h 1694209"/>
                  <a:gd name="connsiteX4" fmla="*/ 0 w 1134724"/>
                  <a:gd name="connsiteY4" fmla="*/ 1429170 h 1694209"/>
                  <a:gd name="connsiteX0" fmla="*/ 0 w 1134724"/>
                  <a:gd name="connsiteY0" fmla="*/ 1429170 h 1795376"/>
                  <a:gd name="connsiteX1" fmla="*/ 154576 w 1134724"/>
                  <a:gd name="connsiteY1" fmla="*/ 0 h 1795376"/>
                  <a:gd name="connsiteX2" fmla="*/ 1134724 w 1134724"/>
                  <a:gd name="connsiteY2" fmla="*/ 1694209 h 1795376"/>
                  <a:gd name="connsiteX3" fmla="*/ 0 w 1134724"/>
                  <a:gd name="connsiteY3" fmla="*/ 1429170 h 1795376"/>
                  <a:gd name="connsiteX0" fmla="*/ 0 w 1134724"/>
                  <a:gd name="connsiteY0" fmla="*/ 1429170 h 1755755"/>
                  <a:gd name="connsiteX1" fmla="*/ 154576 w 1134724"/>
                  <a:gd name="connsiteY1" fmla="*/ 0 h 1755755"/>
                  <a:gd name="connsiteX2" fmla="*/ 1134724 w 1134724"/>
                  <a:gd name="connsiteY2" fmla="*/ 1694209 h 1755755"/>
                  <a:gd name="connsiteX3" fmla="*/ 0 w 1134724"/>
                  <a:gd name="connsiteY3" fmla="*/ 1429170 h 1755755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0 w 1134724"/>
                  <a:gd name="connsiteY3" fmla="*/ 1429170 h 1694209"/>
                  <a:gd name="connsiteX0" fmla="*/ 0 w 1134724"/>
                  <a:gd name="connsiteY0" fmla="*/ 1429170 h 1694209"/>
                  <a:gd name="connsiteX1" fmla="*/ 154576 w 1134724"/>
                  <a:gd name="connsiteY1" fmla="*/ 0 h 1694209"/>
                  <a:gd name="connsiteX2" fmla="*/ 1134724 w 1134724"/>
                  <a:gd name="connsiteY2" fmla="*/ 1694209 h 1694209"/>
                  <a:gd name="connsiteX3" fmla="*/ 0 w 1134724"/>
                  <a:gd name="connsiteY3" fmla="*/ 1429170 h 1694209"/>
                  <a:gd name="connsiteX0" fmla="*/ 0 w 1122024"/>
                  <a:gd name="connsiteY0" fmla="*/ 1425995 h 1694209"/>
                  <a:gd name="connsiteX1" fmla="*/ 141876 w 1122024"/>
                  <a:gd name="connsiteY1" fmla="*/ 0 h 1694209"/>
                  <a:gd name="connsiteX2" fmla="*/ 1122024 w 1122024"/>
                  <a:gd name="connsiteY2" fmla="*/ 1694209 h 1694209"/>
                  <a:gd name="connsiteX3" fmla="*/ 0 w 1122024"/>
                  <a:gd name="connsiteY3" fmla="*/ 1425995 h 1694209"/>
                  <a:gd name="connsiteX0" fmla="*/ 0 w 1122024"/>
                  <a:gd name="connsiteY0" fmla="*/ 1425995 h 1694209"/>
                  <a:gd name="connsiteX1" fmla="*/ 141876 w 1122024"/>
                  <a:gd name="connsiteY1" fmla="*/ 0 h 1694209"/>
                  <a:gd name="connsiteX2" fmla="*/ 1122024 w 1122024"/>
                  <a:gd name="connsiteY2" fmla="*/ 1694209 h 1694209"/>
                  <a:gd name="connsiteX3" fmla="*/ 0 w 1122024"/>
                  <a:gd name="connsiteY3" fmla="*/ 1425995 h 1694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2024" h="1694209">
                    <a:moveTo>
                      <a:pt x="0" y="1425995"/>
                    </a:moveTo>
                    <a:cubicBezTo>
                      <a:pt x="57056" y="905915"/>
                      <a:pt x="110490" y="288752"/>
                      <a:pt x="141876" y="0"/>
                    </a:cubicBezTo>
                    <a:cubicBezTo>
                      <a:pt x="607142" y="554652"/>
                      <a:pt x="888478" y="1172322"/>
                      <a:pt x="1122024" y="1694209"/>
                    </a:cubicBezTo>
                    <a:cubicBezTo>
                      <a:pt x="883536" y="1376779"/>
                      <a:pt x="331633" y="1397213"/>
                      <a:pt x="0" y="1425995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008000">
                      <a:alpha val="25000"/>
                    </a:srgbClr>
                  </a:gs>
                  <a:gs pos="100000">
                    <a:srgbClr val="FFFFFF"/>
                  </a:gs>
                </a:gsLst>
                <a:lin ang="0" scaled="1"/>
                <a:tileRect/>
              </a:gradFill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77" name="Straight Connector 3176">
              <a:extLst>
                <a:ext uri="{FF2B5EF4-FFF2-40B4-BE49-F238E27FC236}">
                  <a16:creationId xmlns:a16="http://schemas.microsoft.com/office/drawing/2014/main" id="{8177AEF9-7298-5994-8714-F26FDAAA9625}"/>
                </a:ext>
              </a:extLst>
            </p:cNvPr>
            <p:cNvCxnSpPr>
              <a:endCxn id="3179" idx="1"/>
            </p:cNvCxnSpPr>
            <p:nvPr/>
          </p:nvCxnSpPr>
          <p:spPr>
            <a:xfrm>
              <a:off x="4011635" y="1436617"/>
              <a:ext cx="946623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8" name="Straight Connector 3177">
              <a:extLst>
                <a:ext uri="{FF2B5EF4-FFF2-40B4-BE49-F238E27FC236}">
                  <a16:creationId xmlns:a16="http://schemas.microsoft.com/office/drawing/2014/main" id="{B05DE9AE-F410-8EC4-0F20-071D9DDF5BCF}"/>
                </a:ext>
              </a:extLst>
            </p:cNvPr>
            <p:cNvCxnSpPr/>
            <p:nvPr/>
          </p:nvCxnSpPr>
          <p:spPr>
            <a:xfrm>
              <a:off x="3780001" y="1618501"/>
              <a:ext cx="1204009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79" name="TextBox 3178">
              <a:extLst>
                <a:ext uri="{FF2B5EF4-FFF2-40B4-BE49-F238E27FC236}">
                  <a16:creationId xmlns:a16="http://schemas.microsoft.com/office/drawing/2014/main" id="{0A0F9349-68CB-956B-2331-2C7B0D140236}"/>
                </a:ext>
              </a:extLst>
            </p:cNvPr>
            <p:cNvSpPr txBox="1"/>
            <p:nvPr/>
          </p:nvSpPr>
          <p:spPr>
            <a:xfrm>
              <a:off x="4958258" y="1299550"/>
              <a:ext cx="5746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E</a:t>
              </a:r>
              <a:r>
                <a:rPr lang="en-US" sz="2400" i="1" baseline="-25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R</a:t>
              </a:r>
            </a:p>
          </p:txBody>
        </p:sp>
        <p:cxnSp>
          <p:nvCxnSpPr>
            <p:cNvPr id="3180" name="Straight Connector 3179">
              <a:extLst>
                <a:ext uri="{FF2B5EF4-FFF2-40B4-BE49-F238E27FC236}">
                  <a16:creationId xmlns:a16="http://schemas.microsoft.com/office/drawing/2014/main" id="{7A68C49E-299F-3A88-DB17-7FE877746A66}"/>
                </a:ext>
              </a:extLst>
            </p:cNvPr>
            <p:cNvCxnSpPr/>
            <p:nvPr/>
          </p:nvCxnSpPr>
          <p:spPr>
            <a:xfrm flipV="1">
              <a:off x="4068940" y="1448224"/>
              <a:ext cx="0" cy="200213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81" name="TextBox 3180">
              <a:extLst>
                <a:ext uri="{FF2B5EF4-FFF2-40B4-BE49-F238E27FC236}">
                  <a16:creationId xmlns:a16="http://schemas.microsoft.com/office/drawing/2014/main" id="{D0C66F47-8FC1-6924-831A-8E2275347760}"/>
                </a:ext>
              </a:extLst>
            </p:cNvPr>
            <p:cNvSpPr txBox="1"/>
            <p:nvPr/>
          </p:nvSpPr>
          <p:spPr>
            <a:xfrm>
              <a:off x="3727756" y="3238495"/>
              <a:ext cx="4499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solidFill>
                    <a:srgbClr val="FF0000"/>
                  </a:solidFill>
                  <a:latin typeface="Times New Roman"/>
                  <a:cs typeface="Times New Roman"/>
                </a:rPr>
                <a:t>k</a:t>
              </a:r>
              <a:r>
                <a:rPr lang="en-US" sz="2400" i="1" baseline="-250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R</a:t>
              </a:r>
            </a:p>
          </p:txBody>
        </p:sp>
      </p:grpSp>
      <p:sp>
        <p:nvSpPr>
          <p:cNvPr id="3183" name="TextBox 3182">
            <a:extLst>
              <a:ext uri="{FF2B5EF4-FFF2-40B4-BE49-F238E27FC236}">
                <a16:creationId xmlns:a16="http://schemas.microsoft.com/office/drawing/2014/main" id="{2784FDB9-F337-3C63-9C64-6012EA68C43D}"/>
              </a:ext>
            </a:extLst>
          </p:cNvPr>
          <p:cNvSpPr txBox="1"/>
          <p:nvPr/>
        </p:nvSpPr>
        <p:spPr>
          <a:xfrm>
            <a:off x="3004457" y="1384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</p:spTree>
    <p:extLst>
      <p:ext uri="{BB962C8B-B14F-4D97-AF65-F5344CB8AC3E}">
        <p14:creationId xmlns:p14="http://schemas.microsoft.com/office/powerpoint/2010/main" val="327215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9B8F-2FF9-18C7-C82C-0E261759C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3" name="Group 3182">
            <a:extLst>
              <a:ext uri="{FF2B5EF4-FFF2-40B4-BE49-F238E27FC236}">
                <a16:creationId xmlns:a16="http://schemas.microsoft.com/office/drawing/2014/main" id="{543CCA03-7649-36F9-0B10-073B7C5D5335}"/>
              </a:ext>
            </a:extLst>
          </p:cNvPr>
          <p:cNvGrpSpPr/>
          <p:nvPr/>
        </p:nvGrpSpPr>
        <p:grpSpPr>
          <a:xfrm>
            <a:off x="23686" y="786031"/>
            <a:ext cx="8741443" cy="6113087"/>
            <a:chOff x="23686" y="786031"/>
            <a:chExt cx="8741443" cy="6113087"/>
          </a:xfrm>
        </p:grpSpPr>
        <p:pic>
          <p:nvPicPr>
            <p:cNvPr id="39" name="Picture 38" descr="A diagram of a structure&#10;&#10;AI-generated content may be incorrect.">
              <a:extLst>
                <a:ext uri="{FF2B5EF4-FFF2-40B4-BE49-F238E27FC236}">
                  <a16:creationId xmlns:a16="http://schemas.microsoft.com/office/drawing/2014/main" id="{BC00BD15-4A2C-0820-21A0-D74572808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b="20434"/>
            <a:stretch>
              <a:fillRect/>
            </a:stretch>
          </p:blipFill>
          <p:spPr>
            <a:xfrm>
              <a:off x="2601988" y="786031"/>
              <a:ext cx="6163141" cy="309709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7BDD79B-5B3D-E240-1F93-5F92804E1775}"/>
                </a:ext>
              </a:extLst>
            </p:cNvPr>
            <p:cNvSpPr txBox="1"/>
            <p:nvPr/>
          </p:nvSpPr>
          <p:spPr>
            <a:xfrm>
              <a:off x="23686" y="6529786"/>
              <a:ext cx="5465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CMA</a:t>
              </a:r>
              <a:r>
                <a:rPr lang="en-CO" dirty="0"/>
                <a:t>, Fazzio, Dalpian, Zunger. PRB 102 144106 (2020)</a:t>
              </a: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42AE694-175A-4389-848E-F652DBC7FDD0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lvl="1"/>
            <a:r>
              <a:rPr lang="en-US" sz="3200" b="0" i="1" kern="0" dirty="0"/>
              <a:t>Some implications of the SOC: The </a:t>
            </a:r>
            <a:r>
              <a:rPr lang="en-US" sz="3200" b="0" i="1" kern="0" dirty="0" err="1"/>
              <a:t>Rashba</a:t>
            </a:r>
            <a:r>
              <a:rPr lang="en-US" sz="3200" b="0" i="1" kern="0" dirty="0"/>
              <a:t> effect</a:t>
            </a:r>
          </a:p>
        </p:txBody>
      </p:sp>
      <p:pic>
        <p:nvPicPr>
          <p:cNvPr id="41" name="Picture 40" descr="A grey and yellow cube with a yellow arrow pointing up&#10;&#10;AI-generated content may be incorrect.">
            <a:extLst>
              <a:ext uri="{FF2B5EF4-FFF2-40B4-BE49-F238E27FC236}">
                <a16:creationId xmlns:a16="http://schemas.microsoft.com/office/drawing/2014/main" id="{0CDDF077-A9AA-06C2-72E3-F802931BB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2" y="1187266"/>
            <a:ext cx="2001600" cy="1799888"/>
          </a:xfrm>
          <a:prstGeom prst="rect">
            <a:avLst/>
          </a:prstGeom>
        </p:spPr>
      </p:pic>
      <p:sp>
        <p:nvSpPr>
          <p:cNvPr id="3112" name="Rectangle 3111">
            <a:extLst>
              <a:ext uri="{FF2B5EF4-FFF2-40B4-BE49-F238E27FC236}">
                <a16:creationId xmlns:a16="http://schemas.microsoft.com/office/drawing/2014/main" id="{4DDEF56D-1F81-4C8B-AF42-7E60B596D60D}"/>
              </a:ext>
            </a:extLst>
          </p:cNvPr>
          <p:cNvSpPr/>
          <p:nvPr/>
        </p:nvSpPr>
        <p:spPr>
          <a:xfrm>
            <a:off x="101596" y="817632"/>
            <a:ext cx="2348508" cy="220366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6CE452E1-8F90-126B-F226-2E82F8D3637E}"/>
                  </a:ext>
                </a:extLst>
              </p:cNvPr>
              <p:cNvSpPr txBox="1"/>
              <p:nvPr/>
            </p:nvSpPr>
            <p:spPr>
              <a:xfrm>
                <a:off x="121719" y="773346"/>
                <a:ext cx="2308261" cy="457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sSub>
                        <m:sSubPr>
                          <m:ctrlP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s-419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419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O" sz="2200" dirty="0"/>
              </a:p>
            </p:txBody>
          </p:sp>
        </mc:Choice>
        <mc:Fallback>
          <p:sp>
            <p:nvSpPr>
              <p:cNvPr id="3114" name="TextBox 3113">
                <a:extLst>
                  <a:ext uri="{FF2B5EF4-FFF2-40B4-BE49-F238E27FC236}">
                    <a16:creationId xmlns:a16="http://schemas.microsoft.com/office/drawing/2014/main" id="{6CE452E1-8F90-126B-F226-2E82F8D36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19" y="773346"/>
                <a:ext cx="2308261" cy="457561"/>
              </a:xfrm>
              <a:prstGeom prst="rect">
                <a:avLst/>
              </a:prstGeom>
              <a:blipFill>
                <a:blip r:embed="rId4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87" name="Group 3186">
            <a:extLst>
              <a:ext uri="{FF2B5EF4-FFF2-40B4-BE49-F238E27FC236}">
                <a16:creationId xmlns:a16="http://schemas.microsoft.com/office/drawing/2014/main" id="{A462C39A-B358-9DE4-B781-C77FA118D13D}"/>
              </a:ext>
            </a:extLst>
          </p:cNvPr>
          <p:cNvGrpSpPr/>
          <p:nvPr/>
        </p:nvGrpSpPr>
        <p:grpSpPr>
          <a:xfrm>
            <a:off x="53571" y="3574511"/>
            <a:ext cx="2635519" cy="2989268"/>
            <a:chOff x="53571" y="3574511"/>
            <a:chExt cx="2635519" cy="2989268"/>
          </a:xfrm>
        </p:grpSpPr>
        <p:grpSp>
          <p:nvGrpSpPr>
            <p:cNvPr id="3148" name="Group 3147">
              <a:extLst>
                <a:ext uri="{FF2B5EF4-FFF2-40B4-BE49-F238E27FC236}">
                  <a16:creationId xmlns:a16="http://schemas.microsoft.com/office/drawing/2014/main" id="{3D7D0323-A302-4D03-20D8-516A3A5390FF}"/>
                </a:ext>
              </a:extLst>
            </p:cNvPr>
            <p:cNvGrpSpPr/>
            <p:nvPr/>
          </p:nvGrpSpPr>
          <p:grpSpPr>
            <a:xfrm>
              <a:off x="53571" y="3574511"/>
              <a:ext cx="2416457" cy="2989268"/>
              <a:chOff x="53571" y="3574511"/>
              <a:chExt cx="2416457" cy="2989268"/>
            </a:xfrm>
          </p:grpSpPr>
          <p:sp>
            <p:nvSpPr>
              <p:cNvPr id="3115" name="Freeform 3114">
                <a:extLst>
                  <a:ext uri="{FF2B5EF4-FFF2-40B4-BE49-F238E27FC236}">
                    <a16:creationId xmlns:a16="http://schemas.microsoft.com/office/drawing/2014/main" id="{A652FF33-BDC8-81EF-8361-05D02044DAE5}"/>
                  </a:ext>
                </a:extLst>
              </p:cNvPr>
              <p:cNvSpPr/>
              <p:nvPr/>
            </p:nvSpPr>
            <p:spPr>
              <a:xfrm>
                <a:off x="580461" y="4090958"/>
                <a:ext cx="1801416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3116" name="Rectangle 3115">
                <a:extLst>
                  <a:ext uri="{FF2B5EF4-FFF2-40B4-BE49-F238E27FC236}">
                    <a16:creationId xmlns:a16="http://schemas.microsoft.com/office/drawing/2014/main" id="{9771DDA4-180F-61DE-0BB3-1C5A0BA72ACF}"/>
                  </a:ext>
                </a:extLst>
              </p:cNvPr>
              <p:cNvSpPr/>
              <p:nvPr/>
            </p:nvSpPr>
            <p:spPr>
              <a:xfrm>
                <a:off x="456201" y="3574511"/>
                <a:ext cx="2013827" cy="26181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3117" name="TextBox 3116">
                <a:extLst>
                  <a:ext uri="{FF2B5EF4-FFF2-40B4-BE49-F238E27FC236}">
                    <a16:creationId xmlns:a16="http://schemas.microsoft.com/office/drawing/2014/main" id="{CF86D318-EC28-A115-CE37-64D3C9752795}"/>
                  </a:ext>
                </a:extLst>
              </p:cNvPr>
              <p:cNvSpPr txBox="1"/>
              <p:nvPr/>
            </p:nvSpPr>
            <p:spPr>
              <a:xfrm>
                <a:off x="692317" y="6194447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  <a:r>
                  <a:rPr lang="en-CO" dirty="0"/>
                  <a:t>omentum </a:t>
                </a:r>
                <a:r>
                  <a:rPr lang="en-CO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3118" name="TextBox 3117">
                <a:extLst>
                  <a:ext uri="{FF2B5EF4-FFF2-40B4-BE49-F238E27FC236}">
                    <a16:creationId xmlns:a16="http://schemas.microsoft.com/office/drawing/2014/main" id="{6915D757-56A8-543B-025D-02991710274D}"/>
                  </a:ext>
                </a:extLst>
              </p:cNvPr>
              <p:cNvSpPr txBox="1"/>
              <p:nvPr/>
            </p:nvSpPr>
            <p:spPr>
              <a:xfrm rot="16200000">
                <a:off x="-211470" y="4647069"/>
                <a:ext cx="899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419" dirty="0"/>
                  <a:t>Energy </a:t>
                </a:r>
                <a:endPara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119" name="Group 3118">
              <a:extLst>
                <a:ext uri="{FF2B5EF4-FFF2-40B4-BE49-F238E27FC236}">
                  <a16:creationId xmlns:a16="http://schemas.microsoft.com/office/drawing/2014/main" id="{66E915EE-03B9-58DD-81F8-A1D6DE4702D7}"/>
                </a:ext>
              </a:extLst>
            </p:cNvPr>
            <p:cNvGrpSpPr/>
            <p:nvPr/>
          </p:nvGrpSpPr>
          <p:grpSpPr>
            <a:xfrm>
              <a:off x="307725" y="4074518"/>
              <a:ext cx="2381365" cy="1467305"/>
              <a:chOff x="307725" y="2650455"/>
              <a:chExt cx="2381365" cy="1467305"/>
            </a:xfrm>
          </p:grpSpPr>
          <p:sp>
            <p:nvSpPr>
              <p:cNvPr id="3120" name="Freeform 3119">
                <a:extLst>
                  <a:ext uri="{FF2B5EF4-FFF2-40B4-BE49-F238E27FC236}">
                    <a16:creationId xmlns:a16="http://schemas.microsoft.com/office/drawing/2014/main" id="{07A7E035-28F7-2874-46E9-DA0E572E7D4E}"/>
                  </a:ext>
                </a:extLst>
              </p:cNvPr>
              <p:cNvSpPr/>
              <p:nvPr/>
            </p:nvSpPr>
            <p:spPr>
              <a:xfrm>
                <a:off x="307725" y="2671732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3121" name="Freeform 3120">
                <a:extLst>
                  <a:ext uri="{FF2B5EF4-FFF2-40B4-BE49-F238E27FC236}">
                    <a16:creationId xmlns:a16="http://schemas.microsoft.com/office/drawing/2014/main" id="{BE8B7CC8-658F-CFAB-3B9C-72DA629AEECE}"/>
                  </a:ext>
                </a:extLst>
              </p:cNvPr>
              <p:cNvSpPr/>
              <p:nvPr/>
            </p:nvSpPr>
            <p:spPr>
              <a:xfrm>
                <a:off x="825367" y="2650455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0070C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981F53B-316C-61E7-75A5-3E79659C9878}"/>
              </a:ext>
            </a:extLst>
          </p:cNvPr>
          <p:cNvGrpSpPr/>
          <p:nvPr/>
        </p:nvGrpSpPr>
        <p:grpSpPr>
          <a:xfrm>
            <a:off x="3178177" y="4382028"/>
            <a:ext cx="4752110" cy="2014586"/>
            <a:chOff x="5871685" y="1507452"/>
            <a:chExt cx="4194661" cy="1617130"/>
          </a:xfrm>
        </p:grpSpPr>
        <p:sp>
          <p:nvSpPr>
            <p:cNvPr id="3" name="Slide Number Placeholder 3">
              <a:extLst>
                <a:ext uri="{FF2B5EF4-FFF2-40B4-BE49-F238E27FC236}">
                  <a16:creationId xmlns:a16="http://schemas.microsoft.com/office/drawing/2014/main" id="{45915E7B-F2BE-6FEF-9ACC-6D6898FB949D}"/>
                </a:ext>
              </a:extLst>
            </p:cNvPr>
            <p:cNvSpPr txBox="1">
              <a:spLocks/>
            </p:cNvSpPr>
            <p:nvPr/>
          </p:nvSpPr>
          <p:spPr>
            <a:xfrm>
              <a:off x="9474783" y="2659933"/>
              <a:ext cx="188895" cy="269237"/>
            </a:xfrm>
            <a:prstGeom prst="rect">
              <a:avLst/>
            </a:prstGeom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vert="horz" lIns="91440" tIns="45720" rIns="91440" bIns="45720" rtlCol="0" anchor="ctr"/>
            <a:lstStyle>
              <a:defPPr>
                <a:defRPr lang="en-CO"/>
              </a:defPPr>
              <a:lvl1pPr marL="0" algn="r" defTabSz="914400" rtl="0" eaLnBrk="1" latinLnBrk="0" hangingPunct="1">
                <a:defRPr sz="1200" kern="1200">
                  <a:solidFill>
                    <a:schemeClr val="tx1">
                      <a:tint val="82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86CB4B4D-7CA3-9044-876B-883B54F8677D}" type="slidenum">
                <a:rPr lang="en-CO" smtClean="0"/>
                <a:pPr/>
                <a:t>7</a:t>
              </a:fld>
              <a:endParaRPr lang="en-CO"/>
            </a:p>
          </p:txBody>
        </p:sp>
        <p:sp>
          <p:nvSpPr>
            <p:cNvPr id="5" name="Straight Arrow Connector 107">
              <a:extLst>
                <a:ext uri="{FF2B5EF4-FFF2-40B4-BE49-F238E27FC236}">
                  <a16:creationId xmlns:a16="http://schemas.microsoft.com/office/drawing/2014/main" id="{E7992892-FBFF-CD02-D38E-AC03EEC8431B}"/>
                </a:ext>
              </a:extLst>
            </p:cNvPr>
            <p:cNvSpPr/>
            <p:nvPr/>
          </p:nvSpPr>
          <p:spPr>
            <a:xfrm>
              <a:off x="6551184" y="1991982"/>
              <a:ext cx="1" cy="576001"/>
            </a:xfrm>
            <a:prstGeom prst="line">
              <a:avLst/>
            </a:prstGeom>
            <a:ln w="57150"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6" name="Straight Arrow Connector 108">
              <a:extLst>
                <a:ext uri="{FF2B5EF4-FFF2-40B4-BE49-F238E27FC236}">
                  <a16:creationId xmlns:a16="http://schemas.microsoft.com/office/drawing/2014/main" id="{80793E2A-36C4-6ED3-5B6C-2FDA1A98D3CA}"/>
                </a:ext>
              </a:extLst>
            </p:cNvPr>
            <p:cNvSpPr/>
            <p:nvPr/>
          </p:nvSpPr>
          <p:spPr>
            <a:xfrm flipV="1">
              <a:off x="9320768" y="1991982"/>
              <a:ext cx="1" cy="576001"/>
            </a:xfrm>
            <a:prstGeom prst="line">
              <a:avLst/>
            </a:prstGeom>
            <a:ln w="57150">
              <a:solidFill>
                <a:srgbClr val="000000"/>
              </a:solidFill>
              <a:tailEnd type="triangle"/>
            </a:ln>
          </p:spPr>
          <p:txBody>
            <a:bodyPr lIns="45719" rIns="4571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grpSp>
          <p:nvGrpSpPr>
            <p:cNvPr id="7" name="Group 123">
              <a:extLst>
                <a:ext uri="{FF2B5EF4-FFF2-40B4-BE49-F238E27FC236}">
                  <a16:creationId xmlns:a16="http://schemas.microsoft.com/office/drawing/2014/main" id="{D000442B-457F-5E03-551C-ABE665E62FDA}"/>
                </a:ext>
              </a:extLst>
            </p:cNvPr>
            <p:cNvGrpSpPr/>
            <p:nvPr/>
          </p:nvGrpSpPr>
          <p:grpSpPr>
            <a:xfrm>
              <a:off x="5871685" y="1756710"/>
              <a:ext cx="676435" cy="1046545"/>
              <a:chOff x="0" y="-1"/>
              <a:chExt cx="676434" cy="1046544"/>
            </a:xfrm>
          </p:grpSpPr>
          <p:sp>
            <p:nvSpPr>
              <p:cNvPr id="30" name="Straight Connector 124">
                <a:extLst>
                  <a:ext uri="{FF2B5EF4-FFF2-40B4-BE49-F238E27FC236}">
                    <a16:creationId xmlns:a16="http://schemas.microsoft.com/office/drawing/2014/main" id="{92432879-59D1-7106-AC7D-34269E106445}"/>
                  </a:ext>
                </a:extLst>
              </p:cNvPr>
              <p:cNvSpPr/>
              <p:nvPr/>
            </p:nvSpPr>
            <p:spPr>
              <a:xfrm flipH="1" flipV="1">
                <a:off x="344316" y="629271"/>
                <a:ext cx="224632" cy="293749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1" name="Straight Connector 125">
                <a:extLst>
                  <a:ext uri="{FF2B5EF4-FFF2-40B4-BE49-F238E27FC236}">
                    <a16:creationId xmlns:a16="http://schemas.microsoft.com/office/drawing/2014/main" id="{A2F71C19-2DF4-8D4B-7764-FE636C94E857}"/>
                  </a:ext>
                </a:extLst>
              </p:cNvPr>
              <p:cNvSpPr/>
              <p:nvPr/>
            </p:nvSpPr>
            <p:spPr>
              <a:xfrm flipH="1">
                <a:off x="85581" y="681069"/>
                <a:ext cx="218927" cy="285151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2" name="Straight Connector 126">
                <a:extLst>
                  <a:ext uri="{FF2B5EF4-FFF2-40B4-BE49-F238E27FC236}">
                    <a16:creationId xmlns:a16="http://schemas.microsoft.com/office/drawing/2014/main" id="{7289E6BD-A78F-2088-6A3E-F667B5B05DEC}"/>
                  </a:ext>
                </a:extLst>
              </p:cNvPr>
              <p:cNvSpPr/>
              <p:nvPr/>
            </p:nvSpPr>
            <p:spPr>
              <a:xfrm flipH="1">
                <a:off x="344298" y="104362"/>
                <a:ext cx="230720" cy="524910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3" name="Straight Connector 127">
                <a:extLst>
                  <a:ext uri="{FF2B5EF4-FFF2-40B4-BE49-F238E27FC236}">
                    <a16:creationId xmlns:a16="http://schemas.microsoft.com/office/drawing/2014/main" id="{64873374-A163-CE82-44A0-896954BDE8E7}"/>
                  </a:ext>
                </a:extLst>
              </p:cNvPr>
              <p:cNvSpPr/>
              <p:nvPr/>
            </p:nvSpPr>
            <p:spPr>
              <a:xfrm>
                <a:off x="117815" y="95980"/>
                <a:ext cx="209450" cy="555578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4" name="Oval 128">
                <a:extLst>
                  <a:ext uri="{FF2B5EF4-FFF2-40B4-BE49-F238E27FC236}">
                    <a16:creationId xmlns:a16="http://schemas.microsoft.com/office/drawing/2014/main" id="{AB4674BA-B572-6249-F5EF-86B9AAD80140}"/>
                  </a:ext>
                </a:extLst>
              </p:cNvPr>
              <p:cNvSpPr/>
              <p:nvPr/>
            </p:nvSpPr>
            <p:spPr>
              <a:xfrm rot="10800000">
                <a:off x="426544" y="799605"/>
                <a:ext cx="249891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5" name="Oval 129">
                <a:extLst>
                  <a:ext uri="{FF2B5EF4-FFF2-40B4-BE49-F238E27FC236}">
                    <a16:creationId xmlns:a16="http://schemas.microsoft.com/office/drawing/2014/main" id="{B8A5564C-B3EC-2692-AA73-044BFF4A920F}"/>
                  </a:ext>
                </a:extLst>
              </p:cNvPr>
              <p:cNvSpPr/>
              <p:nvPr/>
            </p:nvSpPr>
            <p:spPr>
              <a:xfrm rot="10800000">
                <a:off x="426544" y="-2"/>
                <a:ext cx="249891" cy="246940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6" name="Oval 130">
                <a:extLst>
                  <a:ext uri="{FF2B5EF4-FFF2-40B4-BE49-F238E27FC236}">
                    <a16:creationId xmlns:a16="http://schemas.microsoft.com/office/drawing/2014/main" id="{0885C38F-E088-2E91-4EAD-B3D32CEF08FE}"/>
                  </a:ext>
                </a:extLst>
              </p:cNvPr>
              <p:cNvSpPr/>
              <p:nvPr/>
            </p:nvSpPr>
            <p:spPr>
              <a:xfrm rot="10800000">
                <a:off x="-1" y="799605"/>
                <a:ext cx="249892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7" name="Oval 131">
                <a:extLst>
                  <a:ext uri="{FF2B5EF4-FFF2-40B4-BE49-F238E27FC236}">
                    <a16:creationId xmlns:a16="http://schemas.microsoft.com/office/drawing/2014/main" id="{27E35B22-9B65-EAB5-3E18-98BB60D8661A}"/>
                  </a:ext>
                </a:extLst>
              </p:cNvPr>
              <p:cNvSpPr/>
              <p:nvPr/>
            </p:nvSpPr>
            <p:spPr>
              <a:xfrm rot="10800000">
                <a:off x="-1" y="-2"/>
                <a:ext cx="249892" cy="246940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38" name="Oval 132">
                <a:extLst>
                  <a:ext uri="{FF2B5EF4-FFF2-40B4-BE49-F238E27FC236}">
                    <a16:creationId xmlns:a16="http://schemas.microsoft.com/office/drawing/2014/main" id="{9E8FBD36-C774-36FB-A0CA-524CB78F32C8}"/>
                  </a:ext>
                </a:extLst>
              </p:cNvPr>
              <p:cNvSpPr/>
              <p:nvPr/>
            </p:nvSpPr>
            <p:spPr>
              <a:xfrm rot="10800000">
                <a:off x="217004" y="512760"/>
                <a:ext cx="249891" cy="246939"/>
              </a:xfrm>
              <a:prstGeom prst="ellipse">
                <a:avLst/>
              </a:prstGeom>
              <a:solidFill>
                <a:srgbClr val="7F7F7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8" name="Group 133">
              <a:extLst>
                <a:ext uri="{FF2B5EF4-FFF2-40B4-BE49-F238E27FC236}">
                  <a16:creationId xmlns:a16="http://schemas.microsoft.com/office/drawing/2014/main" id="{BBB6254B-878F-8A08-28FC-0F9315459B84}"/>
                </a:ext>
              </a:extLst>
            </p:cNvPr>
            <p:cNvGrpSpPr/>
            <p:nvPr/>
          </p:nvGrpSpPr>
          <p:grpSpPr>
            <a:xfrm>
              <a:off x="9389910" y="1756710"/>
              <a:ext cx="676436" cy="1046545"/>
              <a:chOff x="0" y="0"/>
              <a:chExt cx="676434" cy="1046544"/>
            </a:xfrm>
          </p:grpSpPr>
          <p:sp>
            <p:nvSpPr>
              <p:cNvPr id="20" name="Straight Connector 134">
                <a:extLst>
                  <a:ext uri="{FF2B5EF4-FFF2-40B4-BE49-F238E27FC236}">
                    <a16:creationId xmlns:a16="http://schemas.microsoft.com/office/drawing/2014/main" id="{C874C71E-58F0-1B33-8ED8-A4B61605A9C8}"/>
                  </a:ext>
                </a:extLst>
              </p:cNvPr>
              <p:cNvSpPr/>
              <p:nvPr/>
            </p:nvSpPr>
            <p:spPr>
              <a:xfrm flipV="1">
                <a:off x="112364" y="413829"/>
                <a:ext cx="230719" cy="524910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1" name="Straight Connector 135">
                <a:extLst>
                  <a:ext uri="{FF2B5EF4-FFF2-40B4-BE49-F238E27FC236}">
                    <a16:creationId xmlns:a16="http://schemas.microsoft.com/office/drawing/2014/main" id="{4D139FA4-9B30-283B-9C7A-1075465C4CAD}"/>
                  </a:ext>
                </a:extLst>
              </p:cNvPr>
              <p:cNvSpPr/>
              <p:nvPr/>
            </p:nvSpPr>
            <p:spPr>
              <a:xfrm flipH="1" flipV="1">
                <a:off x="353233" y="391543"/>
                <a:ext cx="209450" cy="555579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ysDash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grpSp>
            <p:nvGrpSpPr>
              <p:cNvPr id="22" name="Group 136">
                <a:extLst>
                  <a:ext uri="{FF2B5EF4-FFF2-40B4-BE49-F238E27FC236}">
                    <a16:creationId xmlns:a16="http://schemas.microsoft.com/office/drawing/2014/main" id="{1F50D7EC-3398-84FC-1F13-DAFA54A0A13A}"/>
                  </a:ext>
                </a:extLst>
              </p:cNvPr>
              <p:cNvGrpSpPr/>
              <p:nvPr/>
            </p:nvGrpSpPr>
            <p:grpSpPr>
              <a:xfrm>
                <a:off x="118452" y="80323"/>
                <a:ext cx="483367" cy="336950"/>
                <a:chOff x="0" y="0"/>
                <a:chExt cx="483365" cy="336948"/>
              </a:xfrm>
            </p:grpSpPr>
            <p:sp>
              <p:nvSpPr>
                <p:cNvPr id="28" name="Straight Connector 142">
                  <a:extLst>
                    <a:ext uri="{FF2B5EF4-FFF2-40B4-BE49-F238E27FC236}">
                      <a16:creationId xmlns:a16="http://schemas.microsoft.com/office/drawing/2014/main" id="{8F22EE78-D06A-DF88-F0E5-27A7D18A9872}"/>
                    </a:ext>
                  </a:extLst>
                </p:cNvPr>
                <p:cNvSpPr/>
                <p:nvPr/>
              </p:nvSpPr>
              <p:spPr>
                <a:xfrm>
                  <a:off x="0" y="43199"/>
                  <a:ext cx="224631" cy="293750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  <p:sp>
              <p:nvSpPr>
                <p:cNvPr id="29" name="Straight Connector 143">
                  <a:extLst>
                    <a:ext uri="{FF2B5EF4-FFF2-40B4-BE49-F238E27FC236}">
                      <a16:creationId xmlns:a16="http://schemas.microsoft.com/office/drawing/2014/main" id="{667EE9B7-050E-7A21-A680-FB6CB611D3DD}"/>
                    </a:ext>
                  </a:extLst>
                </p:cNvPr>
                <p:cNvSpPr/>
                <p:nvPr/>
              </p:nvSpPr>
              <p:spPr>
                <a:xfrm flipV="1">
                  <a:off x="264439" y="-1"/>
                  <a:ext cx="218928" cy="285150"/>
                </a:xfrm>
                <a:prstGeom prst="line">
                  <a:avLst/>
                </a:prstGeom>
                <a:noFill/>
                <a:ln w="19050" cap="flat">
                  <a:solidFill>
                    <a:srgbClr val="000000"/>
                  </a:solidFill>
                  <a:prstDash val="sysDash"/>
                  <a:round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>
                      <a:latin typeface="+mj-lt"/>
                      <a:ea typeface="+mj-ea"/>
                      <a:cs typeface="+mj-cs"/>
                      <a:sym typeface="Calibri"/>
                    </a:defRPr>
                  </a:pPr>
                  <a:endParaRPr/>
                </a:p>
              </p:txBody>
            </p:sp>
          </p:grpSp>
          <p:sp>
            <p:nvSpPr>
              <p:cNvPr id="23" name="Oval 137">
                <a:extLst>
                  <a:ext uri="{FF2B5EF4-FFF2-40B4-BE49-F238E27FC236}">
                    <a16:creationId xmlns:a16="http://schemas.microsoft.com/office/drawing/2014/main" id="{368A8320-4D05-C4A2-7181-6410A862DC12}"/>
                  </a:ext>
                </a:extLst>
              </p:cNvPr>
              <p:cNvSpPr/>
              <p:nvPr/>
            </p:nvSpPr>
            <p:spPr>
              <a:xfrm>
                <a:off x="-1" y="-1"/>
                <a:ext cx="249891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4" name="Oval 138">
                <a:extLst>
                  <a:ext uri="{FF2B5EF4-FFF2-40B4-BE49-F238E27FC236}">
                    <a16:creationId xmlns:a16="http://schemas.microsoft.com/office/drawing/2014/main" id="{95964B7C-2162-41C6-4026-81BE430C38E0}"/>
                  </a:ext>
                </a:extLst>
              </p:cNvPr>
              <p:cNvSpPr/>
              <p:nvPr/>
            </p:nvSpPr>
            <p:spPr>
              <a:xfrm>
                <a:off x="-1" y="799605"/>
                <a:ext cx="249891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5" name="Oval 139">
                <a:extLst>
                  <a:ext uri="{FF2B5EF4-FFF2-40B4-BE49-F238E27FC236}">
                    <a16:creationId xmlns:a16="http://schemas.microsoft.com/office/drawing/2014/main" id="{60E9080C-DF96-C8BB-FDB3-7030B24CE7F6}"/>
                  </a:ext>
                </a:extLst>
              </p:cNvPr>
              <p:cNvSpPr/>
              <p:nvPr/>
            </p:nvSpPr>
            <p:spPr>
              <a:xfrm>
                <a:off x="426544" y="-1"/>
                <a:ext cx="249891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6" name="Oval 140">
                <a:extLst>
                  <a:ext uri="{FF2B5EF4-FFF2-40B4-BE49-F238E27FC236}">
                    <a16:creationId xmlns:a16="http://schemas.microsoft.com/office/drawing/2014/main" id="{F6606461-C3C3-5E09-ADB0-6B5E8705B125}"/>
                  </a:ext>
                </a:extLst>
              </p:cNvPr>
              <p:cNvSpPr/>
              <p:nvPr/>
            </p:nvSpPr>
            <p:spPr>
              <a:xfrm>
                <a:off x="426544" y="799605"/>
                <a:ext cx="249891" cy="246939"/>
              </a:xfrm>
              <a:prstGeom prst="ellipse">
                <a:avLst/>
              </a:prstGeom>
              <a:solidFill>
                <a:srgbClr val="208C49"/>
              </a:solidFill>
              <a:ln w="9525" cap="flat">
                <a:solidFill>
                  <a:srgbClr val="208C49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27" name="Oval 141">
                <a:extLst>
                  <a:ext uri="{FF2B5EF4-FFF2-40B4-BE49-F238E27FC236}">
                    <a16:creationId xmlns:a16="http://schemas.microsoft.com/office/drawing/2014/main" id="{10B5C0D6-5347-D2E4-81B9-0A03AB50A420}"/>
                  </a:ext>
                </a:extLst>
              </p:cNvPr>
              <p:cNvSpPr/>
              <p:nvPr/>
            </p:nvSpPr>
            <p:spPr>
              <a:xfrm>
                <a:off x="215734" y="286844"/>
                <a:ext cx="249891" cy="246939"/>
              </a:xfrm>
              <a:prstGeom prst="ellipse">
                <a:avLst/>
              </a:prstGeom>
              <a:solidFill>
                <a:srgbClr val="7F7F7F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</p:grpSp>
        <p:grpSp>
          <p:nvGrpSpPr>
            <p:cNvPr id="9" name="Group 144">
              <a:extLst>
                <a:ext uri="{FF2B5EF4-FFF2-40B4-BE49-F238E27FC236}">
                  <a16:creationId xmlns:a16="http://schemas.microsoft.com/office/drawing/2014/main" id="{45DB4371-3BE8-E1A7-D631-59466B272726}"/>
                </a:ext>
              </a:extLst>
            </p:cNvPr>
            <p:cNvGrpSpPr/>
            <p:nvPr/>
          </p:nvGrpSpPr>
          <p:grpSpPr>
            <a:xfrm>
              <a:off x="6611401" y="1692041"/>
              <a:ext cx="2860177" cy="1432541"/>
              <a:chOff x="0" y="0"/>
              <a:chExt cx="2860176" cy="1432540"/>
            </a:xfrm>
          </p:grpSpPr>
          <p:sp>
            <p:nvSpPr>
              <p:cNvPr id="12" name="TextBox 145">
                <a:extLst>
                  <a:ext uri="{FF2B5EF4-FFF2-40B4-BE49-F238E27FC236}">
                    <a16:creationId xmlns:a16="http://schemas.microsoft.com/office/drawing/2014/main" id="{B99FBD46-8B9B-EBEA-D91A-54F3E833FBB0}"/>
                  </a:ext>
                </a:extLst>
              </p:cNvPr>
              <p:cNvSpPr txBox="1"/>
              <p:nvPr/>
            </p:nvSpPr>
            <p:spPr>
              <a:xfrm>
                <a:off x="1779093" y="975922"/>
                <a:ext cx="412103" cy="401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i="1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P</a:t>
                </a:r>
                <a:r>
                  <a:rPr i="0" baseline="-25000"/>
                  <a:t>Up</a:t>
                </a:r>
              </a:p>
            </p:txBody>
          </p:sp>
          <p:sp>
            <p:nvSpPr>
              <p:cNvPr id="13" name="TextBox 146">
                <a:extLst>
                  <a:ext uri="{FF2B5EF4-FFF2-40B4-BE49-F238E27FC236}">
                    <a16:creationId xmlns:a16="http://schemas.microsoft.com/office/drawing/2014/main" id="{03502B9D-9E13-9190-147F-E6741AED7D2A}"/>
                  </a:ext>
                </a:extLst>
              </p:cNvPr>
              <p:cNvSpPr txBox="1"/>
              <p:nvPr/>
            </p:nvSpPr>
            <p:spPr>
              <a:xfrm>
                <a:off x="480249" y="984232"/>
                <a:ext cx="600297" cy="4015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>
                  <a:defRPr i="1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P</a:t>
                </a:r>
                <a:r>
                  <a:rPr i="0" baseline="-25000"/>
                  <a:t>Down</a:t>
                </a:r>
              </a:p>
            </p:txBody>
          </p:sp>
          <p:sp>
            <p:nvSpPr>
              <p:cNvPr id="14" name="TextBox 147">
                <a:extLst>
                  <a:ext uri="{FF2B5EF4-FFF2-40B4-BE49-F238E27FC236}">
                    <a16:creationId xmlns:a16="http://schemas.microsoft.com/office/drawing/2014/main" id="{FFF6AB47-C471-78D6-5AE7-4277448CADA3}"/>
                  </a:ext>
                </a:extLst>
              </p:cNvPr>
              <p:cNvSpPr txBox="1"/>
              <p:nvPr/>
            </p:nvSpPr>
            <p:spPr>
              <a:xfrm>
                <a:off x="2569751" y="1061192"/>
                <a:ext cx="290426" cy="37134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>
                  <a:defRPr sz="1600" i="1">
                    <a:latin typeface="+mj-lt"/>
                    <a:ea typeface="+mj-ea"/>
                    <a:cs typeface="+mj-cs"/>
                    <a:sym typeface="Calibri"/>
                  </a:defRPr>
                </a:pPr>
                <a:r>
                  <a:t>ξ</a:t>
                </a:r>
                <a:r>
                  <a:rPr baseline="-25000"/>
                  <a:t>0</a:t>
                </a:r>
              </a:p>
            </p:txBody>
          </p:sp>
          <p:sp>
            <p:nvSpPr>
              <p:cNvPr id="15" name="Freeform 148">
                <a:extLst>
                  <a:ext uri="{FF2B5EF4-FFF2-40B4-BE49-F238E27FC236}">
                    <a16:creationId xmlns:a16="http://schemas.microsoft.com/office/drawing/2014/main" id="{5381F504-2733-3292-E428-7AB7A94DAD1D}"/>
                  </a:ext>
                </a:extLst>
              </p:cNvPr>
              <p:cNvSpPr/>
              <p:nvPr/>
            </p:nvSpPr>
            <p:spPr>
              <a:xfrm>
                <a:off x="8250" y="161014"/>
                <a:ext cx="2686026" cy="669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082" extrusionOk="0">
                    <a:moveTo>
                      <a:pt x="0" y="111"/>
                    </a:moveTo>
                    <a:cubicBezTo>
                      <a:pt x="1805" y="9122"/>
                      <a:pt x="3609" y="18133"/>
                      <a:pt x="5400" y="19802"/>
                    </a:cubicBezTo>
                    <a:cubicBezTo>
                      <a:pt x="7191" y="21470"/>
                      <a:pt x="8944" y="10105"/>
                      <a:pt x="10744" y="10123"/>
                    </a:cubicBezTo>
                    <a:cubicBezTo>
                      <a:pt x="12544" y="10142"/>
                      <a:pt x="14391" y="21600"/>
                      <a:pt x="16200" y="19913"/>
                    </a:cubicBezTo>
                    <a:cubicBezTo>
                      <a:pt x="18009" y="18226"/>
                      <a:pt x="21600" y="0"/>
                      <a:pt x="21600" y="0"/>
                    </a:cubicBezTo>
                  </a:path>
                </a:pathLst>
              </a:custGeom>
              <a:noFill/>
              <a:ln w="285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6" name="Straight Connector 149">
                <a:extLst>
                  <a:ext uri="{FF2B5EF4-FFF2-40B4-BE49-F238E27FC236}">
                    <a16:creationId xmlns:a16="http://schemas.microsoft.com/office/drawing/2014/main" id="{802AB71D-E549-9EA7-505D-EF8E1126CDDE}"/>
                  </a:ext>
                </a:extLst>
              </p:cNvPr>
              <p:cNvSpPr/>
              <p:nvPr/>
            </p:nvSpPr>
            <p:spPr>
              <a:xfrm flipV="1">
                <a:off x="0" y="1054436"/>
                <a:ext cx="2694281" cy="2"/>
              </a:xfrm>
              <a:prstGeom prst="line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  <a:tailEnd type="stealth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7" name="Straight Connector 150">
                <a:extLst>
                  <a:ext uri="{FF2B5EF4-FFF2-40B4-BE49-F238E27FC236}">
                    <a16:creationId xmlns:a16="http://schemas.microsoft.com/office/drawing/2014/main" id="{78BC79D2-F5B3-7D32-FD42-78F5768B16B5}"/>
                  </a:ext>
                </a:extLst>
              </p:cNvPr>
              <p:cNvSpPr/>
              <p:nvPr/>
            </p:nvSpPr>
            <p:spPr>
              <a:xfrm flipV="1">
                <a:off x="1340058" y="147029"/>
                <a:ext cx="1" cy="978024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latin typeface="+mj-lt"/>
                    <a:ea typeface="+mj-ea"/>
                    <a:cs typeface="+mj-cs"/>
                    <a:sym typeface="Calibri"/>
                  </a:defRPr>
                </a:pPr>
                <a:endParaRPr/>
              </a:p>
            </p:txBody>
          </p:sp>
          <p:sp>
            <p:nvSpPr>
              <p:cNvPr id="18" name="TextBox 151">
                <a:extLst>
                  <a:ext uri="{FF2B5EF4-FFF2-40B4-BE49-F238E27FC236}">
                    <a16:creationId xmlns:a16="http://schemas.microsoft.com/office/drawing/2014/main" id="{A98AFF1C-31B5-CF09-9486-E7253F876BF9}"/>
                  </a:ext>
                </a:extLst>
              </p:cNvPr>
              <p:cNvSpPr txBox="1"/>
              <p:nvPr/>
            </p:nvSpPr>
            <p:spPr>
              <a:xfrm>
                <a:off x="1067433" y="0"/>
                <a:ext cx="228264" cy="31140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1600" i="1"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r>
                  <a:t>E</a:t>
                </a:r>
              </a:p>
            </p:txBody>
          </p:sp>
          <p:sp>
            <p:nvSpPr>
              <p:cNvPr id="19" name="TextBox 152">
                <a:extLst>
                  <a:ext uri="{FF2B5EF4-FFF2-40B4-BE49-F238E27FC236}">
                    <a16:creationId xmlns:a16="http://schemas.microsoft.com/office/drawing/2014/main" id="{835878D9-F976-A46C-6314-DA4C555BC99F}"/>
                  </a:ext>
                </a:extLst>
              </p:cNvPr>
              <p:cNvSpPr txBox="1"/>
              <p:nvPr/>
            </p:nvSpPr>
            <p:spPr>
              <a:xfrm>
                <a:off x="1234458" y="1020037"/>
                <a:ext cx="224022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  <a:sym typeface="Calibri"/>
                  </a:defRPr>
                </a:lvl1pPr>
              </a:lstStyle>
              <a:p>
                <a:r>
                  <a:t>0</a:t>
                </a:r>
              </a:p>
            </p:txBody>
          </p:sp>
        </p:grpSp>
        <p:sp>
          <p:nvSpPr>
            <p:cNvPr id="10" name="Freeform 153">
              <a:extLst>
                <a:ext uri="{FF2B5EF4-FFF2-40B4-BE49-F238E27FC236}">
                  <a16:creationId xmlns:a16="http://schemas.microsoft.com/office/drawing/2014/main" id="{E62349CF-3FFC-1687-D36B-27A912C67B47}"/>
                </a:ext>
              </a:extLst>
            </p:cNvPr>
            <p:cNvSpPr/>
            <p:nvPr/>
          </p:nvSpPr>
          <p:spPr>
            <a:xfrm>
              <a:off x="8643726" y="1507452"/>
              <a:ext cx="420242" cy="90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21190" y="0"/>
                  </a:moveTo>
                  <a:cubicBezTo>
                    <a:pt x="21165" y="3881"/>
                    <a:pt x="21600" y="8497"/>
                    <a:pt x="15697" y="13503"/>
                  </a:cubicBezTo>
                  <a:cubicBezTo>
                    <a:pt x="9793" y="18509"/>
                    <a:pt x="0" y="21600"/>
                    <a:pt x="0" y="21600"/>
                  </a:cubicBezTo>
                </a:path>
              </a:pathLst>
            </a:custGeom>
            <a:ln w="12700">
              <a:solidFill>
                <a:srgbClr val="0000FF"/>
              </a:solidFill>
              <a:tailEnd type="triangle"/>
            </a:ln>
          </p:spPr>
          <p:txBody>
            <a:bodyPr lIns="45719" rIns="45719" anchor="ctr"/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11" name="Freeform 154">
              <a:extLst>
                <a:ext uri="{FF2B5EF4-FFF2-40B4-BE49-F238E27FC236}">
                  <a16:creationId xmlns:a16="http://schemas.microsoft.com/office/drawing/2014/main" id="{7C3C2A43-DBAB-4793-BF4B-8E845BF6122B}"/>
                </a:ext>
              </a:extLst>
            </p:cNvPr>
            <p:cNvSpPr/>
            <p:nvPr/>
          </p:nvSpPr>
          <p:spPr>
            <a:xfrm flipH="1">
              <a:off x="6825797" y="1507452"/>
              <a:ext cx="432000" cy="902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0" h="21600" extrusionOk="0">
                  <a:moveTo>
                    <a:pt x="21190" y="0"/>
                  </a:moveTo>
                  <a:cubicBezTo>
                    <a:pt x="21165" y="3881"/>
                    <a:pt x="21600" y="8497"/>
                    <a:pt x="15697" y="13503"/>
                  </a:cubicBezTo>
                  <a:cubicBezTo>
                    <a:pt x="9793" y="18509"/>
                    <a:pt x="0" y="21600"/>
                    <a:pt x="0" y="21600"/>
                  </a:cubicBezTo>
                </a:path>
              </a:pathLst>
            </a:custGeom>
            <a:ln w="12700">
              <a:solidFill>
                <a:srgbClr val="0000FF"/>
              </a:solidFill>
              <a:tailEnd type="triangle"/>
            </a:ln>
          </p:spPr>
          <p:txBody>
            <a:bodyPr lIns="45719" rIns="45719" anchor="ctr"/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3186" name="Group 3185">
            <a:extLst>
              <a:ext uri="{FF2B5EF4-FFF2-40B4-BE49-F238E27FC236}">
                <a16:creationId xmlns:a16="http://schemas.microsoft.com/office/drawing/2014/main" id="{E4A21AFB-FDE7-6D26-6B80-CF1215385B84}"/>
              </a:ext>
            </a:extLst>
          </p:cNvPr>
          <p:cNvGrpSpPr/>
          <p:nvPr/>
        </p:nvGrpSpPr>
        <p:grpSpPr>
          <a:xfrm>
            <a:off x="6266870" y="1197540"/>
            <a:ext cx="5962459" cy="5715977"/>
            <a:chOff x="6266870" y="1197540"/>
            <a:chExt cx="5962459" cy="5715977"/>
          </a:xfrm>
        </p:grpSpPr>
        <p:pic>
          <p:nvPicPr>
            <p:cNvPr id="3184" name="Picture 3183" descr="A diagram of a diagram of a complex structure&#10;&#10;AI-generated content may be incorrect.">
              <a:extLst>
                <a:ext uri="{FF2B5EF4-FFF2-40B4-BE49-F238E27FC236}">
                  <a16:creationId xmlns:a16="http://schemas.microsoft.com/office/drawing/2014/main" id="{7A316B04-0432-F043-32D4-CB246085F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66870" y="1197540"/>
              <a:ext cx="5391715" cy="5400000"/>
            </a:xfrm>
            <a:prstGeom prst="rect">
              <a:avLst/>
            </a:prstGeom>
          </p:spPr>
        </p:pic>
        <p:sp>
          <p:nvSpPr>
            <p:cNvPr id="3185" name="TextBox 3184">
              <a:extLst>
                <a:ext uri="{FF2B5EF4-FFF2-40B4-BE49-F238E27FC236}">
                  <a16:creationId xmlns:a16="http://schemas.microsoft.com/office/drawing/2014/main" id="{59445F06-BD3A-DCB5-3453-3A17C4FB557A}"/>
                </a:ext>
              </a:extLst>
            </p:cNvPr>
            <p:cNvSpPr txBox="1"/>
            <p:nvPr/>
          </p:nvSpPr>
          <p:spPr>
            <a:xfrm>
              <a:off x="6318608" y="6544185"/>
              <a:ext cx="59107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b="1" dirty="0"/>
                <a:t>CMA</a:t>
              </a:r>
              <a:r>
                <a:rPr lang="en-CO" dirty="0"/>
                <a:t>, Ogoshi, Fazzio, Dalpian, Zunger. Matter 3 145 (2020)</a:t>
              </a:r>
            </a:p>
          </p:txBody>
        </p:sp>
      </p:grpSp>
      <p:grpSp>
        <p:nvGrpSpPr>
          <p:cNvPr id="3188" name="Group 3187">
            <a:extLst>
              <a:ext uri="{FF2B5EF4-FFF2-40B4-BE49-F238E27FC236}">
                <a16:creationId xmlns:a16="http://schemas.microsoft.com/office/drawing/2014/main" id="{39F18767-0491-CF77-296A-1035FF566299}"/>
              </a:ext>
            </a:extLst>
          </p:cNvPr>
          <p:cNvGrpSpPr/>
          <p:nvPr/>
        </p:nvGrpSpPr>
        <p:grpSpPr>
          <a:xfrm>
            <a:off x="-47157" y="3874162"/>
            <a:ext cx="6322028" cy="2350182"/>
            <a:chOff x="4358667" y="468978"/>
            <a:chExt cx="6322028" cy="2350182"/>
          </a:xfrm>
        </p:grpSpPr>
        <p:pic>
          <p:nvPicPr>
            <p:cNvPr id="3189" name="Picture 3188" descr="Diagram of a diagram of energy and frequency&#10;&#10;AI-generated content may be incorrect.">
              <a:extLst>
                <a:ext uri="{FF2B5EF4-FFF2-40B4-BE49-F238E27FC236}">
                  <a16:creationId xmlns:a16="http://schemas.microsoft.com/office/drawing/2014/main" id="{6BA11848-DAC0-1A88-46D6-C661882D7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66852"/>
            <a:stretch>
              <a:fillRect/>
            </a:stretch>
          </p:blipFill>
          <p:spPr>
            <a:xfrm>
              <a:off x="4428245" y="743028"/>
              <a:ext cx="6252450" cy="2076132"/>
            </a:xfrm>
            <a:prstGeom prst="rect">
              <a:avLst/>
            </a:prstGeom>
          </p:spPr>
        </p:pic>
        <p:sp>
          <p:nvSpPr>
            <p:cNvPr id="3190" name="TextBox 3189">
              <a:extLst>
                <a:ext uri="{FF2B5EF4-FFF2-40B4-BE49-F238E27FC236}">
                  <a16:creationId xmlns:a16="http://schemas.microsoft.com/office/drawing/2014/main" id="{12B88353-79A7-AFDD-D359-5DB998F7C128}"/>
                </a:ext>
              </a:extLst>
            </p:cNvPr>
            <p:cNvSpPr txBox="1"/>
            <p:nvPr/>
          </p:nvSpPr>
          <p:spPr>
            <a:xfrm>
              <a:off x="4358667" y="468978"/>
              <a:ext cx="3769878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sz="1600" b="1" dirty="0"/>
                <a:t>CMA</a:t>
              </a:r>
              <a:r>
                <a:rPr lang="en-CO" sz="1600" dirty="0"/>
                <a:t> and Fazzio. </a:t>
              </a:r>
              <a:r>
                <a:rPr lang="en-CO" sz="1600" i="1" dirty="0"/>
                <a:t>PRL</a:t>
              </a:r>
              <a:r>
                <a:rPr lang="en-CO" sz="1600" dirty="0"/>
                <a:t> 122, 036401 (2019)</a:t>
              </a:r>
            </a:p>
            <a:p>
              <a:endParaRPr lang="en-CO" dirty="0"/>
            </a:p>
          </p:txBody>
        </p:sp>
      </p:grpSp>
    </p:spTree>
    <p:extLst>
      <p:ext uri="{BB962C8B-B14F-4D97-AF65-F5344CB8AC3E}">
        <p14:creationId xmlns:p14="http://schemas.microsoft.com/office/powerpoint/2010/main" val="1063629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3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3C9E4F-5C29-97F8-96D7-9FD42287C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CC84AC7E-4FC1-5569-F2BD-23146117F7E3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2500" lnSpcReduction="1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4000" b="0" i="1" dirty="0">
                <a:solidFill>
                  <a:prstClr val="white"/>
                </a:solidFill>
              </a:rPr>
              <a:t>Two magnetic motifs: The traditional model</a:t>
            </a:r>
          </a:p>
        </p:txBody>
      </p:sp>
      <p:pic>
        <p:nvPicPr>
          <p:cNvPr id="4" name="Picture 3" descr="A diagram of different types of triangles&#10;&#10;Description automatically generated">
            <a:extLst>
              <a:ext uri="{FF2B5EF4-FFF2-40B4-BE49-F238E27FC236}">
                <a16:creationId xmlns:a16="http://schemas.microsoft.com/office/drawing/2014/main" id="{8A67818F-504E-8CC2-11D0-867933481D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4" t="63413" r="51354" b="2948"/>
          <a:stretch/>
        </p:blipFill>
        <p:spPr>
          <a:xfrm>
            <a:off x="366071" y="1051072"/>
            <a:ext cx="4188797" cy="2124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9FB5B6F-B77D-F6DF-F44B-144703D0132B}"/>
              </a:ext>
            </a:extLst>
          </p:cNvPr>
          <p:cNvGrpSpPr/>
          <p:nvPr/>
        </p:nvGrpSpPr>
        <p:grpSpPr>
          <a:xfrm>
            <a:off x="-28776" y="3591453"/>
            <a:ext cx="4546577" cy="2989268"/>
            <a:chOff x="-28776" y="3429403"/>
            <a:chExt cx="4546577" cy="298926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24FDED-A321-D275-B47C-FEBCBA65013E}"/>
                </a:ext>
              </a:extLst>
            </p:cNvPr>
            <p:cNvGrpSpPr/>
            <p:nvPr/>
          </p:nvGrpSpPr>
          <p:grpSpPr>
            <a:xfrm>
              <a:off x="-28776" y="3429403"/>
              <a:ext cx="2416457" cy="2989268"/>
              <a:chOff x="194247" y="2994505"/>
              <a:chExt cx="2416457" cy="298926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82D2A998-AF2C-7563-CE97-12752FFD3AC4}"/>
                  </a:ext>
                </a:extLst>
              </p:cNvPr>
              <p:cNvSpPr/>
              <p:nvPr/>
            </p:nvSpPr>
            <p:spPr>
              <a:xfrm>
                <a:off x="596877" y="2994505"/>
                <a:ext cx="2013827" cy="26181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B293E733-84D6-4FF2-C24E-13B71AF17E9C}"/>
                  </a:ext>
                </a:extLst>
              </p:cNvPr>
              <p:cNvSpPr txBox="1"/>
              <p:nvPr/>
            </p:nvSpPr>
            <p:spPr>
              <a:xfrm>
                <a:off x="832993" y="5614441"/>
                <a:ext cx="1499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</a:t>
                </a:r>
                <a:r>
                  <a:rPr lang="en-CO" dirty="0"/>
                  <a:t>omentum </a:t>
                </a:r>
                <a:r>
                  <a:rPr lang="en-CO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FD0CDA54-1C1B-4E38-A516-2A61D15F8E93}"/>
                  </a:ext>
                </a:extLst>
              </p:cNvPr>
              <p:cNvSpPr txBox="1"/>
              <p:nvPr/>
            </p:nvSpPr>
            <p:spPr>
              <a:xfrm rot="16200000">
                <a:off x="-70794" y="4067063"/>
                <a:ext cx="8994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419" dirty="0"/>
                  <a:t>Energy </a:t>
                </a:r>
                <a:endPara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925BBC-12B6-28CF-0C9A-8DD04962EA10}"/>
                </a:ext>
              </a:extLst>
            </p:cNvPr>
            <p:cNvSpPr/>
            <p:nvPr/>
          </p:nvSpPr>
          <p:spPr>
            <a:xfrm>
              <a:off x="2503974" y="3429403"/>
              <a:ext cx="2013827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BCB6DB-C590-FFFC-F0C6-6D7BE891B18E}"/>
                </a:ext>
              </a:extLst>
            </p:cNvPr>
            <p:cNvSpPr txBox="1"/>
            <p:nvPr/>
          </p:nvSpPr>
          <p:spPr>
            <a:xfrm>
              <a:off x="2851362" y="6044606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DC9998C-E11D-9517-039E-B1B13A606A8A}"/>
                </a:ext>
              </a:extLst>
            </p:cNvPr>
            <p:cNvGrpSpPr/>
            <p:nvPr/>
          </p:nvGrpSpPr>
          <p:grpSpPr>
            <a:xfrm>
              <a:off x="470012" y="3478769"/>
              <a:ext cx="1867992" cy="2415155"/>
              <a:chOff x="470012" y="3478769"/>
              <a:chExt cx="1867992" cy="2415155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11059450-AE6F-08BC-B6F4-3E633610740A}"/>
                  </a:ext>
                </a:extLst>
              </p:cNvPr>
              <p:cNvSpPr/>
              <p:nvPr/>
            </p:nvSpPr>
            <p:spPr>
              <a:xfrm>
                <a:off x="470012" y="3521882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DBB02DBC-E1E7-F0FA-DFC4-644CEBEC6627}"/>
                  </a:ext>
                </a:extLst>
              </p:cNvPr>
              <p:cNvSpPr/>
              <p:nvPr/>
            </p:nvSpPr>
            <p:spPr>
              <a:xfrm>
                <a:off x="474281" y="4447896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dirty="0"/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6730C07-E42F-07AE-3F0A-6A10C37CB2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130" y="4442760"/>
                <a:ext cx="0" cy="266400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AB5FB2A0-2E4C-74AF-4F5D-51BB6F376D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6958" y="3478769"/>
                <a:ext cx="0" cy="263947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BBD5044-20BB-8366-4668-1C1E35F040DD}"/>
                </a:ext>
              </a:extLst>
            </p:cNvPr>
            <p:cNvGrpSpPr/>
            <p:nvPr/>
          </p:nvGrpSpPr>
          <p:grpSpPr>
            <a:xfrm>
              <a:off x="2600132" y="3519845"/>
              <a:ext cx="1867992" cy="2374079"/>
              <a:chOff x="2600132" y="3519845"/>
              <a:chExt cx="1867992" cy="2374079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C842F35-2846-D22C-8E1F-9905B6CE6F45}"/>
                  </a:ext>
                </a:extLst>
              </p:cNvPr>
              <p:cNvSpPr/>
              <p:nvPr/>
            </p:nvSpPr>
            <p:spPr>
              <a:xfrm>
                <a:off x="2600132" y="3521882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00B05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 dirty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4CC5C6D-F95F-85C7-0440-09EB47CD1200}"/>
                  </a:ext>
                </a:extLst>
              </p:cNvPr>
              <p:cNvSpPr/>
              <p:nvPr/>
            </p:nvSpPr>
            <p:spPr>
              <a:xfrm>
                <a:off x="2604401" y="4447896"/>
                <a:ext cx="1863723" cy="1446028"/>
              </a:xfrm>
              <a:custGeom>
                <a:avLst/>
                <a:gdLst>
                  <a:gd name="connsiteX0" fmla="*/ 0 w 1329070"/>
                  <a:gd name="connsiteY0" fmla="*/ 1414160 h 1414160"/>
                  <a:gd name="connsiteX1" fmla="*/ 637954 w 1329070"/>
                  <a:gd name="connsiteY1" fmla="*/ 30 h 1414160"/>
                  <a:gd name="connsiteX2" fmla="*/ 1329070 w 1329070"/>
                  <a:gd name="connsiteY2" fmla="*/ 1382263 h 1414160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158 h 1456689"/>
                  <a:gd name="connsiteX1" fmla="*/ 637954 w 1318437"/>
                  <a:gd name="connsiteY1" fmla="*/ 28 h 1456689"/>
                  <a:gd name="connsiteX2" fmla="*/ 1318437 w 1318437"/>
                  <a:gd name="connsiteY2" fmla="*/ 1456689 h 1456689"/>
                  <a:gd name="connsiteX0" fmla="*/ 0 w 1318437"/>
                  <a:gd name="connsiteY0" fmla="*/ 1414783 h 1457314"/>
                  <a:gd name="connsiteX1" fmla="*/ 637954 w 1318437"/>
                  <a:gd name="connsiteY1" fmla="*/ 653 h 1457314"/>
                  <a:gd name="connsiteX2" fmla="*/ 1318437 w 1318437"/>
                  <a:gd name="connsiteY2" fmla="*/ 1457314 h 1457314"/>
                  <a:gd name="connsiteX0" fmla="*/ 0 w 1318437"/>
                  <a:gd name="connsiteY0" fmla="*/ 1404159 h 1446690"/>
                  <a:gd name="connsiteX1" fmla="*/ 701749 w 1318437"/>
                  <a:gd name="connsiteY1" fmla="*/ 662 h 1446690"/>
                  <a:gd name="connsiteX2" fmla="*/ 1318437 w 1318437"/>
                  <a:gd name="connsiteY2" fmla="*/ 1446690 h 1446690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701749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27 h 1446090"/>
                  <a:gd name="connsiteX1" fmla="*/ 647276 w 1318437"/>
                  <a:gd name="connsiteY1" fmla="*/ 30 h 1446090"/>
                  <a:gd name="connsiteX2" fmla="*/ 1318437 w 1318437"/>
                  <a:gd name="connsiteY2" fmla="*/ 1446058 h 1446090"/>
                  <a:gd name="connsiteX0" fmla="*/ 0 w 1318437"/>
                  <a:gd name="connsiteY0" fmla="*/ 1403527 h 1446058"/>
                  <a:gd name="connsiteX1" fmla="*/ 647276 w 1318437"/>
                  <a:gd name="connsiteY1" fmla="*/ 30 h 1446058"/>
                  <a:gd name="connsiteX2" fmla="*/ 1318437 w 1318437"/>
                  <a:gd name="connsiteY2" fmla="*/ 1446058 h 1446058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03512 h 1446043"/>
                  <a:gd name="connsiteX1" fmla="*/ 647276 w 1318437"/>
                  <a:gd name="connsiteY1" fmla="*/ 15 h 1446043"/>
                  <a:gd name="connsiteX2" fmla="*/ 1318437 w 1318437"/>
                  <a:gd name="connsiteY2" fmla="*/ 1446043 h 1446043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  <a:gd name="connsiteX0" fmla="*/ 0 w 1318437"/>
                  <a:gd name="connsiteY0" fmla="*/ 1446027 h 1446028"/>
                  <a:gd name="connsiteX1" fmla="*/ 647276 w 1318437"/>
                  <a:gd name="connsiteY1" fmla="*/ 0 h 1446028"/>
                  <a:gd name="connsiteX2" fmla="*/ 1318437 w 1318437"/>
                  <a:gd name="connsiteY2" fmla="*/ 1446028 h 1446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18437" h="1446028">
                    <a:moveTo>
                      <a:pt x="0" y="1446027"/>
                    </a:moveTo>
                    <a:cubicBezTo>
                      <a:pt x="192656" y="1443369"/>
                      <a:pt x="303027" y="0"/>
                      <a:pt x="647276" y="0"/>
                    </a:cubicBezTo>
                    <a:cubicBezTo>
                      <a:pt x="991525" y="0"/>
                      <a:pt x="1141730" y="1443369"/>
                      <a:pt x="1318437" y="1446028"/>
                    </a:cubicBezTo>
                  </a:path>
                </a:pathLst>
              </a:custGeom>
              <a:noFill/>
              <a:ln w="57150">
                <a:solidFill>
                  <a:srgbClr val="7030A0"/>
                </a:solidFill>
                <a:prstDash val="soli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O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35FE560-0B82-5536-7117-7C58656793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14249" y="3519845"/>
                <a:ext cx="0" cy="266400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6948E16-3AA8-1F37-FF8D-2531DB04F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8146" y="4313657"/>
                <a:ext cx="0" cy="263947"/>
              </a:xfrm>
              <a:prstGeom prst="straightConnector1">
                <a:avLst/>
              </a:prstGeom>
              <a:ln w="76200" cmpd="sng">
                <a:solidFill>
                  <a:srgbClr val="0000FF"/>
                </a:solidFill>
                <a:headEnd type="stealth" w="sm" len="sm"/>
                <a:tailEnd type="non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D2F8F4-B8B6-199D-63AF-D1746FE8641A}"/>
              </a:ext>
            </a:extLst>
          </p:cNvPr>
          <p:cNvGrpSpPr/>
          <p:nvPr/>
        </p:nvGrpSpPr>
        <p:grpSpPr>
          <a:xfrm>
            <a:off x="4611335" y="1139208"/>
            <a:ext cx="4742302" cy="2160000"/>
            <a:chOff x="7113682" y="4068101"/>
            <a:chExt cx="4742302" cy="2160000"/>
          </a:xfrm>
        </p:grpSpPr>
        <p:pic>
          <p:nvPicPr>
            <p:cNvPr id="38" name="Picture 37" descr="A diagram of different shapes&#10;&#10;AI-generated content may be incorrect.">
              <a:extLst>
                <a:ext uri="{FF2B5EF4-FFF2-40B4-BE49-F238E27FC236}">
                  <a16:creationId xmlns:a16="http://schemas.microsoft.com/office/drawing/2014/main" id="{CAD2B0E5-F62D-898A-56AF-7DA75DE49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3682" y="4068101"/>
              <a:ext cx="4720000" cy="21600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1ABCE1B-A723-A93B-94DD-DB35AB7D9E3A}"/>
                </a:ext>
              </a:extLst>
            </p:cNvPr>
            <p:cNvSpPr/>
            <p:nvPr/>
          </p:nvSpPr>
          <p:spPr>
            <a:xfrm>
              <a:off x="7672039" y="4237463"/>
              <a:ext cx="512956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0EF285E-D2E5-363E-DA5A-54B582583ED2}"/>
                </a:ext>
              </a:extLst>
            </p:cNvPr>
            <p:cNvSpPr/>
            <p:nvPr/>
          </p:nvSpPr>
          <p:spPr>
            <a:xfrm>
              <a:off x="11125200" y="4217198"/>
              <a:ext cx="730784" cy="390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</p:grpSp>
      <p:pic>
        <p:nvPicPr>
          <p:cNvPr id="41" name="Picture 40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5E6C3845-63AC-F830-1910-D619061831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8380" t="67651" r="1091" b="1772"/>
          <a:stretch>
            <a:fillRect/>
          </a:stretch>
        </p:blipFill>
        <p:spPr>
          <a:xfrm>
            <a:off x="8965753" y="1293839"/>
            <a:ext cx="3150048" cy="18415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FDB2281-AD4E-3F9A-FB55-8352001CD4F6}"/>
              </a:ext>
            </a:extLst>
          </p:cNvPr>
          <p:cNvGrpSpPr/>
          <p:nvPr/>
        </p:nvGrpSpPr>
        <p:grpSpPr>
          <a:xfrm>
            <a:off x="-15525" y="3586459"/>
            <a:ext cx="4528302" cy="2989529"/>
            <a:chOff x="5185961" y="3426446"/>
            <a:chExt cx="4528302" cy="29895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3EEC839-5981-06E7-D780-3472347C4A05}"/>
                </a:ext>
              </a:extLst>
            </p:cNvPr>
            <p:cNvSpPr/>
            <p:nvPr/>
          </p:nvSpPr>
          <p:spPr>
            <a:xfrm>
              <a:off x="5582547" y="3426446"/>
              <a:ext cx="4131716" cy="26181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47909D0-06A2-A32D-7815-665342970474}"/>
                </a:ext>
              </a:extLst>
            </p:cNvPr>
            <p:cNvSpPr/>
            <p:nvPr/>
          </p:nvSpPr>
          <p:spPr>
            <a:xfrm>
              <a:off x="6766733" y="3521882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40EFA9A-09DB-27E1-ECD1-4ADE2602B692}"/>
                </a:ext>
              </a:extLst>
            </p:cNvPr>
            <p:cNvSpPr/>
            <p:nvPr/>
          </p:nvSpPr>
          <p:spPr>
            <a:xfrm>
              <a:off x="6766733" y="4447896"/>
              <a:ext cx="1863723" cy="144602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28">
                  <a:moveTo>
                    <a:pt x="0" y="1446027"/>
                  </a:moveTo>
                  <a:cubicBezTo>
                    <a:pt x="192656" y="1443369"/>
                    <a:pt x="303027" y="0"/>
                    <a:pt x="647276" y="0"/>
                  </a:cubicBezTo>
                  <a:cubicBezTo>
                    <a:pt x="991525" y="0"/>
                    <a:pt x="1141730" y="1443369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B8E84A2-9B3C-914F-1EF1-90EE79E73F67}"/>
                </a:ext>
              </a:extLst>
            </p:cNvPr>
            <p:cNvSpPr/>
            <p:nvPr/>
          </p:nvSpPr>
          <p:spPr>
            <a:xfrm>
              <a:off x="6763557" y="3578133"/>
              <a:ext cx="1863723" cy="1440006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  <a:gd name="connsiteX0" fmla="*/ 0 w 1318437"/>
                <a:gd name="connsiteY0" fmla="*/ 1446027 h 1446034"/>
                <a:gd name="connsiteX1" fmla="*/ 647276 w 1318437"/>
                <a:gd name="connsiteY1" fmla="*/ 0 h 1446034"/>
                <a:gd name="connsiteX2" fmla="*/ 1318437 w 1318437"/>
                <a:gd name="connsiteY2" fmla="*/ 1446028 h 144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34">
                  <a:moveTo>
                    <a:pt x="0" y="1446027"/>
                  </a:moveTo>
                  <a:cubicBezTo>
                    <a:pt x="219609" y="1449745"/>
                    <a:pt x="345702" y="6377"/>
                    <a:pt x="647276" y="0"/>
                  </a:cubicBezTo>
                  <a:cubicBezTo>
                    <a:pt x="969066" y="9565"/>
                    <a:pt x="1108039" y="1446557"/>
                    <a:pt x="1318437" y="1446028"/>
                  </a:cubicBezTo>
                </a:path>
              </a:pathLst>
            </a:custGeom>
            <a:noFill/>
            <a:ln w="57150">
              <a:solidFill>
                <a:srgbClr val="00B05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6D2E37FE-28C3-AFD0-3DA5-B947748ECDDD}"/>
                </a:ext>
              </a:extLst>
            </p:cNvPr>
            <p:cNvSpPr/>
            <p:nvPr/>
          </p:nvSpPr>
          <p:spPr>
            <a:xfrm>
              <a:off x="6764930" y="4504488"/>
              <a:ext cx="1863723" cy="1446048"/>
            </a:xfrm>
            <a:custGeom>
              <a:avLst/>
              <a:gdLst>
                <a:gd name="connsiteX0" fmla="*/ 0 w 1329070"/>
                <a:gd name="connsiteY0" fmla="*/ 1414160 h 1414160"/>
                <a:gd name="connsiteX1" fmla="*/ 637954 w 1329070"/>
                <a:gd name="connsiteY1" fmla="*/ 30 h 1414160"/>
                <a:gd name="connsiteX2" fmla="*/ 1329070 w 1329070"/>
                <a:gd name="connsiteY2" fmla="*/ 1382263 h 1414160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158 h 1456689"/>
                <a:gd name="connsiteX1" fmla="*/ 637954 w 1318437"/>
                <a:gd name="connsiteY1" fmla="*/ 28 h 1456689"/>
                <a:gd name="connsiteX2" fmla="*/ 1318437 w 1318437"/>
                <a:gd name="connsiteY2" fmla="*/ 1456689 h 1456689"/>
                <a:gd name="connsiteX0" fmla="*/ 0 w 1318437"/>
                <a:gd name="connsiteY0" fmla="*/ 1414783 h 1457314"/>
                <a:gd name="connsiteX1" fmla="*/ 637954 w 1318437"/>
                <a:gd name="connsiteY1" fmla="*/ 653 h 1457314"/>
                <a:gd name="connsiteX2" fmla="*/ 1318437 w 1318437"/>
                <a:gd name="connsiteY2" fmla="*/ 1457314 h 1457314"/>
                <a:gd name="connsiteX0" fmla="*/ 0 w 1318437"/>
                <a:gd name="connsiteY0" fmla="*/ 1404159 h 1446690"/>
                <a:gd name="connsiteX1" fmla="*/ 701749 w 1318437"/>
                <a:gd name="connsiteY1" fmla="*/ 662 h 1446690"/>
                <a:gd name="connsiteX2" fmla="*/ 1318437 w 1318437"/>
                <a:gd name="connsiteY2" fmla="*/ 1446690 h 1446690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701749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27 h 1446090"/>
                <a:gd name="connsiteX1" fmla="*/ 647276 w 1318437"/>
                <a:gd name="connsiteY1" fmla="*/ 30 h 1446090"/>
                <a:gd name="connsiteX2" fmla="*/ 1318437 w 1318437"/>
                <a:gd name="connsiteY2" fmla="*/ 1446058 h 1446090"/>
                <a:gd name="connsiteX0" fmla="*/ 0 w 1318437"/>
                <a:gd name="connsiteY0" fmla="*/ 1403527 h 1446058"/>
                <a:gd name="connsiteX1" fmla="*/ 647276 w 1318437"/>
                <a:gd name="connsiteY1" fmla="*/ 30 h 1446058"/>
                <a:gd name="connsiteX2" fmla="*/ 1318437 w 1318437"/>
                <a:gd name="connsiteY2" fmla="*/ 1446058 h 1446058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03512 h 1446043"/>
                <a:gd name="connsiteX1" fmla="*/ 647276 w 1318437"/>
                <a:gd name="connsiteY1" fmla="*/ 15 h 1446043"/>
                <a:gd name="connsiteX2" fmla="*/ 1318437 w 1318437"/>
                <a:gd name="connsiteY2" fmla="*/ 1446043 h 1446043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27 h 1446028"/>
                <a:gd name="connsiteX1" fmla="*/ 647276 w 1318437"/>
                <a:gd name="connsiteY1" fmla="*/ 0 h 1446028"/>
                <a:gd name="connsiteX2" fmla="*/ 1318437 w 1318437"/>
                <a:gd name="connsiteY2" fmla="*/ 1446028 h 144602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  <a:gd name="connsiteX0" fmla="*/ 0 w 1318437"/>
                <a:gd name="connsiteY0" fmla="*/ 1446047 h 1446048"/>
                <a:gd name="connsiteX1" fmla="*/ 647276 w 1318437"/>
                <a:gd name="connsiteY1" fmla="*/ 20 h 1446048"/>
                <a:gd name="connsiteX2" fmla="*/ 1318437 w 1318437"/>
                <a:gd name="connsiteY2" fmla="*/ 1446048 h 1446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8437" h="1446048">
                  <a:moveTo>
                    <a:pt x="0" y="1446047"/>
                  </a:moveTo>
                  <a:cubicBezTo>
                    <a:pt x="230839" y="1443389"/>
                    <a:pt x="345702" y="3195"/>
                    <a:pt x="647276" y="20"/>
                  </a:cubicBezTo>
                  <a:cubicBezTo>
                    <a:pt x="957834" y="-6330"/>
                    <a:pt x="1105793" y="1440214"/>
                    <a:pt x="1318437" y="1446048"/>
                  </a:cubicBezTo>
                </a:path>
              </a:pathLst>
            </a:custGeom>
            <a:noFill/>
            <a:ln w="57150">
              <a:solidFill>
                <a:srgbClr val="7030A0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6BDB75-D169-CD71-AA11-DBEF8C20F090}"/>
                </a:ext>
              </a:extLst>
            </p:cNvPr>
            <p:cNvSpPr txBox="1"/>
            <p:nvPr/>
          </p:nvSpPr>
          <p:spPr>
            <a:xfrm>
              <a:off x="6933034" y="6046643"/>
              <a:ext cx="14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CO" dirty="0"/>
                <a:t>omentum </a:t>
              </a:r>
              <a:r>
                <a:rPr lang="en-CO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CBF2E3C-7F81-F9DA-7E81-C8DEA42BFB3D}"/>
                </a:ext>
              </a:extLst>
            </p:cNvPr>
            <p:cNvSpPr txBox="1"/>
            <p:nvPr/>
          </p:nvSpPr>
          <p:spPr>
            <a:xfrm rot="16200000">
              <a:off x="4920920" y="4495336"/>
              <a:ext cx="8994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419" dirty="0"/>
                <a:t>Energy </a:t>
              </a:r>
              <a:endParaRPr lang="en-CO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BCF074D3-2EB4-63D1-87D7-09DDB4ED5183}"/>
              </a:ext>
            </a:extLst>
          </p:cNvPr>
          <p:cNvSpPr/>
          <p:nvPr/>
        </p:nvSpPr>
        <p:spPr>
          <a:xfrm>
            <a:off x="10039161" y="252134"/>
            <a:ext cx="1581821" cy="960941"/>
          </a:xfrm>
          <a:prstGeom prst="roundRect">
            <a:avLst/>
          </a:prstGeom>
          <a:solidFill>
            <a:srgbClr val="A6A6A6"/>
          </a:solidFill>
          <a:ln w="12700">
            <a:miter lim="400000"/>
          </a:ln>
          <a:effectLst/>
        </p:spPr>
        <p:txBody>
          <a:bodyPr lIns="45718" tIns="45718" rIns="45718" bIns="45718" anchor="ctr">
            <a:normAutofit fontScale="92500" lnSpcReduction="10000"/>
          </a:bodyPr>
          <a:lstStyle/>
          <a:p>
            <a:pPr algn="ctr" defTabSz="457200"/>
            <a:r>
              <a:rPr lang="en-CO" sz="6000" b="1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49" name="Picture 48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7CF41411-FF81-AC03-9F2B-8C7894D12FF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970" t="14632" r="56143" b="80485"/>
          <a:stretch>
            <a:fillRect/>
          </a:stretch>
        </p:blipFill>
        <p:spPr>
          <a:xfrm>
            <a:off x="646249" y="1105884"/>
            <a:ext cx="1467972" cy="294077"/>
          </a:xfrm>
          <a:prstGeom prst="rect">
            <a:avLst/>
          </a:prstGeom>
        </p:spPr>
      </p:pic>
      <p:pic>
        <p:nvPicPr>
          <p:cNvPr id="50" name="Picture 49" descr="A diagram of a dome with formulas&#10;&#10;AI-generated content may be incorrect.">
            <a:extLst>
              <a:ext uri="{FF2B5EF4-FFF2-40B4-BE49-F238E27FC236}">
                <a16:creationId xmlns:a16="http://schemas.microsoft.com/office/drawing/2014/main" id="{0B49A212-16F1-E65E-DB98-543DA4AA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566" t="14632" r="56143" b="80485"/>
          <a:stretch>
            <a:fillRect/>
          </a:stretch>
        </p:blipFill>
        <p:spPr>
          <a:xfrm>
            <a:off x="2824219" y="1105884"/>
            <a:ext cx="1188527" cy="29407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9128D25B-157A-6C31-6CDF-739E548280E8}"/>
              </a:ext>
            </a:extLst>
          </p:cNvPr>
          <p:cNvSpPr txBox="1"/>
          <p:nvPr/>
        </p:nvSpPr>
        <p:spPr>
          <a:xfrm>
            <a:off x="6463857" y="3319256"/>
            <a:ext cx="42707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O" sz="2400" b="1" dirty="0">
                <a:solidFill>
                  <a:srgbClr val="0070C0"/>
                </a:solidFill>
              </a:rPr>
              <a:t>Non-relativistic Spin Splitting</a:t>
            </a:r>
            <a:br>
              <a:rPr lang="en-CO" sz="2400" b="1" dirty="0">
                <a:solidFill>
                  <a:srgbClr val="0070C0"/>
                </a:solidFill>
              </a:rPr>
            </a:br>
            <a:r>
              <a:rPr lang="en-CO" sz="2400" b="1" dirty="0">
                <a:solidFill>
                  <a:srgbClr val="0070C0"/>
                </a:solidFill>
              </a:rPr>
              <a:t>(no spin-orbit coupling)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8410615-1477-A45A-012E-5833643C1579}"/>
              </a:ext>
            </a:extLst>
          </p:cNvPr>
          <p:cNvSpPr txBox="1"/>
          <p:nvPr/>
        </p:nvSpPr>
        <p:spPr>
          <a:xfrm>
            <a:off x="558800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17C41CE-5C4F-7372-6056-3D4741C86E8D}"/>
              </a:ext>
            </a:extLst>
          </p:cNvPr>
          <p:cNvGrpSpPr/>
          <p:nvPr/>
        </p:nvGrpSpPr>
        <p:grpSpPr>
          <a:xfrm>
            <a:off x="4713945" y="4210213"/>
            <a:ext cx="7362016" cy="2432048"/>
            <a:chOff x="2210593" y="4195223"/>
            <a:chExt cx="7362016" cy="243204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22E7F0-494F-9779-65F4-CFD5BB89DC5D}"/>
                </a:ext>
              </a:extLst>
            </p:cNvPr>
            <p:cNvSpPr/>
            <p:nvPr/>
          </p:nvSpPr>
          <p:spPr>
            <a:xfrm>
              <a:off x="4722222" y="4195223"/>
              <a:ext cx="2304000" cy="241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ACA955C-62BE-4693-5D42-E89519CFDF0A}"/>
                </a:ext>
              </a:extLst>
            </p:cNvPr>
            <p:cNvSpPr>
              <a:spLocks/>
            </p:cNvSpPr>
            <p:nvPr/>
          </p:nvSpPr>
          <p:spPr>
            <a:xfrm>
              <a:off x="7217795" y="4215271"/>
              <a:ext cx="2304000" cy="241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E23453D-C186-662B-2337-C8C2F301FCC2}"/>
                </a:ext>
              </a:extLst>
            </p:cNvPr>
            <p:cNvSpPr>
              <a:spLocks/>
            </p:cNvSpPr>
            <p:nvPr/>
          </p:nvSpPr>
          <p:spPr>
            <a:xfrm>
              <a:off x="2210593" y="4215271"/>
              <a:ext cx="2304000" cy="241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C84D27-7DDA-6D0A-7D38-0EF0B99A7D4A}"/>
                </a:ext>
              </a:extLst>
            </p:cNvPr>
            <p:cNvSpPr txBox="1"/>
            <p:nvPr/>
          </p:nvSpPr>
          <p:spPr>
            <a:xfrm>
              <a:off x="5111590" y="4238308"/>
              <a:ext cx="15613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Boulder - USA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35FF22A-E8B8-19F1-7CEA-4F06EAAAAE04}"/>
                </a:ext>
              </a:extLst>
            </p:cNvPr>
            <p:cNvSpPr txBox="1"/>
            <p:nvPr/>
          </p:nvSpPr>
          <p:spPr>
            <a:xfrm>
              <a:off x="7547922" y="4238308"/>
              <a:ext cx="1744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Czech Republic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0886E0-DD69-C501-2866-8F19514133B3}"/>
                </a:ext>
              </a:extLst>
            </p:cNvPr>
            <p:cNvSpPr txBox="1"/>
            <p:nvPr/>
          </p:nvSpPr>
          <p:spPr>
            <a:xfrm>
              <a:off x="2940968" y="4238308"/>
              <a:ext cx="7658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Japan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7DE7E2D-3827-B9B5-EFF4-74290628C31D}"/>
                </a:ext>
              </a:extLst>
            </p:cNvPr>
            <p:cNvSpPr txBox="1"/>
            <p:nvPr/>
          </p:nvSpPr>
          <p:spPr>
            <a:xfrm>
              <a:off x="4704350" y="4655349"/>
              <a:ext cx="232187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/>
                <a:t>PRB </a:t>
              </a:r>
              <a:r>
                <a:rPr lang="en-CO" b="1" dirty="0"/>
                <a:t>102</a:t>
              </a:r>
              <a:r>
                <a:rPr lang="en-CO" dirty="0"/>
                <a:t> 014422 </a:t>
              </a:r>
              <a:br>
                <a:rPr lang="en-CO" dirty="0"/>
              </a:br>
              <a:r>
                <a:rPr lang="en-CO" dirty="0">
                  <a:solidFill>
                    <a:srgbClr val="FF0000"/>
                  </a:solidFill>
                </a:rPr>
                <a:t>2020</a:t>
              </a:r>
              <a:r>
                <a:rPr lang="en-CO" dirty="0"/>
                <a:t> (Linding , Alex Zunger and Rashba)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C7F22C4-C31E-7CC4-D972-2969EE867219}"/>
                </a:ext>
              </a:extLst>
            </p:cNvPr>
            <p:cNvSpPr txBox="1"/>
            <p:nvPr/>
          </p:nvSpPr>
          <p:spPr>
            <a:xfrm>
              <a:off x="7228753" y="4656636"/>
              <a:ext cx="2293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/>
                <a:t>PRX </a:t>
              </a:r>
              <a:r>
                <a:rPr lang="en-CO" b="1" dirty="0"/>
                <a:t>12</a:t>
              </a:r>
              <a:r>
                <a:rPr lang="en-CO" dirty="0"/>
                <a:t> 031042 </a:t>
              </a:r>
              <a:br>
                <a:rPr lang="en-CO" dirty="0"/>
              </a:br>
              <a:r>
                <a:rPr lang="en-CO" dirty="0">
                  <a:solidFill>
                    <a:srgbClr val="FF0000"/>
                  </a:solidFill>
                </a:rPr>
                <a:t>2022</a:t>
              </a:r>
              <a:r>
                <a:rPr lang="en-CO" dirty="0"/>
                <a:t> (Libor, Sinova, Jungwith)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08FCCD-6C6F-AA00-47E9-15ABAB4D4809}"/>
                </a:ext>
              </a:extLst>
            </p:cNvPr>
            <p:cNvSpPr txBox="1"/>
            <p:nvPr/>
          </p:nvSpPr>
          <p:spPr>
            <a:xfrm>
              <a:off x="2210594" y="4644146"/>
              <a:ext cx="23516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/>
                <a:t>J Phy. Soc. Jpn </a:t>
              </a:r>
              <a:r>
                <a:rPr lang="en-CO" b="1" dirty="0"/>
                <a:t>88</a:t>
              </a:r>
              <a:br>
                <a:rPr lang="en-CO" b="1" dirty="0"/>
              </a:br>
              <a:r>
                <a:rPr lang="en-CO" dirty="0">
                  <a:solidFill>
                    <a:srgbClr val="FF0000"/>
                  </a:solidFill>
                </a:rPr>
                <a:t>2019</a:t>
              </a:r>
              <a:r>
                <a:rPr lang="en-CO" dirty="0"/>
                <a:t> (Kusunose, Yanagi, Hayami)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05AE5BA-0C73-D4C2-8A71-A475C2DA01F0}"/>
                </a:ext>
              </a:extLst>
            </p:cNvPr>
            <p:cNvSpPr txBox="1"/>
            <p:nvPr/>
          </p:nvSpPr>
          <p:spPr>
            <a:xfrm>
              <a:off x="4683419" y="5876897"/>
              <a:ext cx="24174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b="1" dirty="0"/>
                <a:t>Electronic structure Description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C929621-E84D-26A8-54F7-F777DB5045B3}"/>
                </a:ext>
              </a:extLst>
            </p:cNvPr>
            <p:cNvSpPr txBox="1"/>
            <p:nvPr/>
          </p:nvSpPr>
          <p:spPr>
            <a:xfrm>
              <a:off x="7155168" y="5669350"/>
              <a:ext cx="2417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b="1" dirty="0"/>
                <a:t>“Altermagnets” and relation with a “fancy notation”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B532CB4-11C7-2E6B-0608-280C0A74A894}"/>
                </a:ext>
              </a:extLst>
            </p:cNvPr>
            <p:cNvSpPr txBox="1"/>
            <p:nvPr/>
          </p:nvSpPr>
          <p:spPr>
            <a:xfrm>
              <a:off x="2255562" y="5865155"/>
              <a:ext cx="22709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b="1" dirty="0"/>
                <a:t>Symmetry rules and characterization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9478CDE-160D-CD8B-5B47-A2DB948CD921}"/>
              </a:ext>
            </a:extLst>
          </p:cNvPr>
          <p:cNvSpPr txBox="1"/>
          <p:nvPr/>
        </p:nvSpPr>
        <p:spPr>
          <a:xfrm>
            <a:off x="587829" y="36967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O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AE2144-C462-B75B-01C8-19F182203157}"/>
                  </a:ext>
                </a:extLst>
              </p:cNvPr>
              <p:cNvSpPr txBox="1"/>
              <p:nvPr/>
            </p:nvSpPr>
            <p:spPr>
              <a:xfrm>
                <a:off x="5489060" y="799687"/>
                <a:ext cx="315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O" dirty="0"/>
                  <a:t>Braking of the </a:t>
                </a:r>
                <a14:m>
                  <m:oMath xmlns:m="http://schemas.openxmlformats.org/officeDocument/2006/math">
                    <m:r>
                      <a:rPr lang="en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𝒫𝒯</m:t>
                    </m:r>
                  </m:oMath>
                </a14:m>
                <a:r>
                  <a:rPr lang="en-CO" dirty="0"/>
                  <a:t> symmetry!!!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4AE2144-C462-B75B-01C8-19F182203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9060" y="799687"/>
                <a:ext cx="3153043" cy="369332"/>
              </a:xfrm>
              <a:prstGeom prst="rect">
                <a:avLst/>
              </a:prstGeom>
              <a:blipFill>
                <a:blip r:embed="rId5"/>
                <a:stretch>
                  <a:fillRect l="-1606" t="-6452" r="-803" b="-22581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847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1" grpId="0"/>
      <p:bldP spid="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5DAA3B-428E-E05E-962C-5DC79BDE1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>
            <a:extLst>
              <a:ext uri="{FF2B5EF4-FFF2-40B4-BE49-F238E27FC236}">
                <a16:creationId xmlns:a16="http://schemas.microsoft.com/office/drawing/2014/main" id="{E88E5370-6BA0-50AA-114F-A713B80968DE}"/>
              </a:ext>
            </a:extLst>
          </p:cNvPr>
          <p:cNvSpPr txBox="1">
            <a:spLocks/>
          </p:cNvSpPr>
          <p:nvPr/>
        </p:nvSpPr>
        <p:spPr>
          <a:xfrm>
            <a:off x="101596" y="110833"/>
            <a:ext cx="9144000" cy="638434"/>
          </a:xfrm>
          <a:prstGeom prst="rect">
            <a:avLst/>
          </a:prstGeom>
          <a:solidFill>
            <a:srgbClr val="A6A6A6"/>
          </a:solidFill>
          <a:ln w="12700">
            <a:miter lim="400000"/>
          </a:ln>
          <a:effectLst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70000" lnSpcReduction="20000"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1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/>
            <a:r>
              <a:rPr lang="en-US" sz="4000" b="0" i="1" dirty="0" err="1">
                <a:solidFill>
                  <a:prstClr val="white"/>
                </a:solidFill>
              </a:rPr>
              <a:t>Altermagnets</a:t>
            </a:r>
            <a:r>
              <a:rPr lang="en-US" sz="4000" b="0" i="1" dirty="0">
                <a:solidFill>
                  <a:prstClr val="white"/>
                </a:solidFill>
              </a:rPr>
              <a:t>: a new chapter in the magnetic materials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4A0A21-1383-D270-2DB4-E3140C9857CB}"/>
              </a:ext>
            </a:extLst>
          </p:cNvPr>
          <p:cNvSpPr>
            <a:spLocks/>
          </p:cNvSpPr>
          <p:nvPr/>
        </p:nvSpPr>
        <p:spPr>
          <a:xfrm>
            <a:off x="246890" y="1014977"/>
            <a:ext cx="2304000" cy="241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73D788-30BD-2705-6C97-D76036C70B1B}"/>
              </a:ext>
            </a:extLst>
          </p:cNvPr>
          <p:cNvSpPr txBox="1"/>
          <p:nvPr/>
        </p:nvSpPr>
        <p:spPr>
          <a:xfrm>
            <a:off x="977265" y="1038014"/>
            <a:ext cx="7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O" dirty="0"/>
              <a:t>Japan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D62E35-5A1E-0413-EB6C-352442A6A030}"/>
              </a:ext>
            </a:extLst>
          </p:cNvPr>
          <p:cNvSpPr txBox="1"/>
          <p:nvPr/>
        </p:nvSpPr>
        <p:spPr>
          <a:xfrm>
            <a:off x="246891" y="1443852"/>
            <a:ext cx="2351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O" dirty="0"/>
              <a:t>J Phy. Soc. Jpn </a:t>
            </a:r>
            <a:r>
              <a:rPr lang="en-CO" b="1" dirty="0"/>
              <a:t>88</a:t>
            </a:r>
            <a:br>
              <a:rPr lang="en-CO" b="1" dirty="0"/>
            </a:br>
            <a:r>
              <a:rPr lang="en-CO" dirty="0">
                <a:solidFill>
                  <a:srgbClr val="FF0000"/>
                </a:solidFill>
              </a:rPr>
              <a:t>2019</a:t>
            </a:r>
            <a:r>
              <a:rPr lang="en-CO" dirty="0"/>
              <a:t> (Kusunose, Yanagi, Hayami)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7CCF06-8F49-33FA-BB4C-0FE9DF386686}"/>
              </a:ext>
            </a:extLst>
          </p:cNvPr>
          <p:cNvSpPr txBox="1"/>
          <p:nvPr/>
        </p:nvSpPr>
        <p:spPr>
          <a:xfrm>
            <a:off x="291859" y="2664861"/>
            <a:ext cx="227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O" b="1" dirty="0"/>
              <a:t>Symmetry rules and characterization</a:t>
            </a:r>
          </a:p>
        </p:txBody>
      </p:sp>
      <p:pic>
        <p:nvPicPr>
          <p:cNvPr id="29" name="Picture 28" descr="A diagram of a cone&#10;&#10;AI-generated content may be incorrect.">
            <a:extLst>
              <a:ext uri="{FF2B5EF4-FFF2-40B4-BE49-F238E27FC236}">
                <a16:creationId xmlns:a16="http://schemas.microsoft.com/office/drawing/2014/main" id="{F4302322-87F3-0618-75EF-6E6DB75AF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96" y="996599"/>
            <a:ext cx="6769100" cy="330200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0B63E49-9ED3-1BD9-8E73-4C7F50C176AD}"/>
              </a:ext>
            </a:extLst>
          </p:cNvPr>
          <p:cNvGrpSpPr/>
          <p:nvPr/>
        </p:nvGrpSpPr>
        <p:grpSpPr>
          <a:xfrm>
            <a:off x="9658520" y="4230261"/>
            <a:ext cx="2417441" cy="2412000"/>
            <a:chOff x="9658520" y="4230261"/>
            <a:chExt cx="2417441" cy="24120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1F7C1CD-6330-820D-420C-C32DB09D4C37}"/>
                </a:ext>
              </a:extLst>
            </p:cNvPr>
            <p:cNvSpPr>
              <a:spLocks/>
            </p:cNvSpPr>
            <p:nvPr/>
          </p:nvSpPr>
          <p:spPr>
            <a:xfrm>
              <a:off x="9721147" y="4230261"/>
              <a:ext cx="2304000" cy="2412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O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9D5CEB8-979D-BDEA-411C-7AFEFB1F1CE5}"/>
                </a:ext>
              </a:extLst>
            </p:cNvPr>
            <p:cNvSpPr txBox="1"/>
            <p:nvPr/>
          </p:nvSpPr>
          <p:spPr>
            <a:xfrm>
              <a:off x="10051274" y="4253298"/>
              <a:ext cx="1744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O" dirty="0"/>
                <a:t>Czech Republic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782A7AC-CCFF-97D5-5AB2-3B34F5BBFB0D}"/>
                </a:ext>
              </a:extLst>
            </p:cNvPr>
            <p:cNvSpPr txBox="1"/>
            <p:nvPr/>
          </p:nvSpPr>
          <p:spPr>
            <a:xfrm>
              <a:off x="9732105" y="4671626"/>
              <a:ext cx="22930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dirty="0"/>
                <a:t>PRX </a:t>
              </a:r>
              <a:r>
                <a:rPr lang="en-CO" b="1" dirty="0"/>
                <a:t>12</a:t>
              </a:r>
              <a:r>
                <a:rPr lang="en-CO" dirty="0"/>
                <a:t> 031042 </a:t>
              </a:r>
              <a:br>
                <a:rPr lang="en-CO" dirty="0"/>
              </a:br>
              <a:r>
                <a:rPr lang="en-CO" dirty="0">
                  <a:solidFill>
                    <a:srgbClr val="FF0000"/>
                  </a:solidFill>
                </a:rPr>
                <a:t>2022</a:t>
              </a:r>
              <a:r>
                <a:rPr lang="en-CO" dirty="0"/>
                <a:t> (Libor, Sinova, Jungwith)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33FBDDF-492C-2FE4-6170-722CFFA92E28}"/>
                </a:ext>
              </a:extLst>
            </p:cNvPr>
            <p:cNvSpPr txBox="1"/>
            <p:nvPr/>
          </p:nvSpPr>
          <p:spPr>
            <a:xfrm>
              <a:off x="9658520" y="5684340"/>
              <a:ext cx="241744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O" b="1" dirty="0"/>
                <a:t>“Altermagnets” and relation with a “fancy notation”</a:t>
              </a:r>
            </a:p>
          </p:txBody>
        </p:sp>
      </p:grpSp>
      <p:pic>
        <p:nvPicPr>
          <p:cNvPr id="53" name="Picture 52" descr="A diagram of a type-ii&#10;&#10;AI-generated content may be incorrect.">
            <a:extLst>
              <a:ext uri="{FF2B5EF4-FFF2-40B4-BE49-F238E27FC236}">
                <a16:creationId xmlns:a16="http://schemas.microsoft.com/office/drawing/2014/main" id="{985B9CF6-D386-C142-0349-016BF9FD04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196" y="4298599"/>
            <a:ext cx="7772400" cy="21349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1F4781-3BF2-DFC2-EEA6-140EF6C32E21}"/>
                  </a:ext>
                </a:extLst>
              </p:cNvPr>
              <p:cNvSpPr txBox="1"/>
              <p:nvPr/>
            </p:nvSpPr>
            <p:spPr>
              <a:xfrm>
                <a:off x="0" y="6469166"/>
                <a:ext cx="31530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O" dirty="0"/>
                  <a:t>Braking of the </a:t>
                </a:r>
                <a14:m>
                  <m:oMath xmlns:m="http://schemas.openxmlformats.org/officeDocument/2006/math">
                    <m:r>
                      <a:rPr lang="en-CO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𝒫𝒯</m:t>
                    </m:r>
                  </m:oMath>
                </a14:m>
                <a:r>
                  <a:rPr lang="en-CO" dirty="0"/>
                  <a:t> symmetry!!!</a:t>
                </a:r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E1F4781-3BF2-DFC2-EEA6-140EF6C32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469166"/>
                <a:ext cx="3153043" cy="369332"/>
              </a:xfrm>
              <a:prstGeom prst="rect">
                <a:avLst/>
              </a:prstGeom>
              <a:blipFill>
                <a:blip r:embed="rId4"/>
                <a:stretch>
                  <a:fillRect l="-1606" t="-6667" r="-803" b="-26667"/>
                </a:stretch>
              </a:blipFill>
            </p:spPr>
            <p:txBody>
              <a:bodyPr/>
              <a:lstStyle/>
              <a:p>
                <a:r>
                  <a:rPr lang="en-C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0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22774</TotalTime>
  <Words>1283</Words>
  <Application>Microsoft Macintosh PowerPoint</Application>
  <PresentationFormat>Widescreen</PresentationFormat>
  <Paragraphs>293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-webkit-standard</vt:lpstr>
      <vt:lpstr>Aptos</vt:lpstr>
      <vt:lpstr>Aptos Display</vt:lpstr>
      <vt:lpstr>Arial</vt:lpstr>
      <vt:lpstr>Calibri</vt:lpstr>
      <vt:lpstr>Cambria Math</vt:lpstr>
      <vt:lpstr>Comic Sans MS</vt:lpstr>
      <vt:lpstr>Graphik Light</vt:lpstr>
      <vt:lpstr>Helvetica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Carlos Augusto Mera Acosta</dc:creator>
  <cp:lastModifiedBy>Carlos Augusto Mera Acosta</cp:lastModifiedBy>
  <cp:revision>189</cp:revision>
  <dcterms:created xsi:type="dcterms:W3CDTF">2025-10-12T00:52:16Z</dcterms:created>
  <dcterms:modified xsi:type="dcterms:W3CDTF">2025-10-28T21:02:03Z</dcterms:modified>
</cp:coreProperties>
</file>